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1.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17557750" cy="9874250"/>
  <p:notesSz cx="6858000" cy="9144000"/>
  <p:embeddedFontLst>
    <p:embeddedFont>
      <p:font typeface="Calibri" panose="020F0502020204030204" pitchFamily="34" charset="0"/>
      <p:regular r:id="rId96"/>
      <p:bold r:id="rId97"/>
      <p:italic r:id="rId98"/>
      <p:boldItalic r:id="rId99"/>
    </p:embeddedFont>
    <p:embeddedFont>
      <p:font typeface="Consolas" panose="020B0609020204030204" pitchFamily="49" charset="0"/>
      <p:regular r:id="rId100"/>
      <p:bold r:id="rId101"/>
      <p:italic r:id="rId102"/>
      <p:boldItalic r:id="rId103"/>
    </p:embeddedFont>
    <p:embeddedFont>
      <p:font typeface="Corbel" panose="020B0503020204020204" pitchFamily="34" charset="0"/>
      <p:regular r:id="rId104"/>
      <p:bold r:id="rId105"/>
      <p:italic r:id="rId106"/>
      <p:boldItalic r:id="rId107"/>
    </p:embeddedFont>
    <p:embeddedFont>
      <p:font typeface="Helvetica Neue" panose="020B0604020202020204" charset="0"/>
      <p:regular r:id="rId108"/>
      <p:bold r:id="rId109"/>
      <p:italic r:id="rId110"/>
      <p:boldItalic r:id="rId111"/>
    </p:embeddedFont>
    <p:embeddedFont>
      <p:font typeface="Helvetica Neue Light" panose="020B0604020202020204" charset="0"/>
      <p:regular r:id="rId112"/>
      <p:bold r:id="rId113"/>
      <p:italic r:id="rId114"/>
      <p:boldItalic r:id="rId115"/>
    </p:embeddedFont>
    <p:embeddedFont>
      <p:font typeface="Montserrat" panose="00000500000000000000" pitchFamily="2" charset="0"/>
      <p:regular r:id="rId116"/>
      <p:bold r:id="rId117"/>
      <p:italic r:id="rId118"/>
      <p:boldItalic r:id="rId119"/>
    </p:embeddedFont>
    <p:embeddedFont>
      <p:font typeface="Open Sans" panose="020B0606030504020204" pitchFamily="34" charset="0"/>
      <p:regular r:id="rId120"/>
      <p:bold r:id="rId121"/>
      <p:italic r:id="rId122"/>
      <p:boldItalic r:id="rId123"/>
    </p:embeddedFont>
    <p:embeddedFont>
      <p:font typeface="PT Serif" panose="020A0603040505020204" pitchFamily="18" charset="0"/>
      <p:regular r:id="rId124"/>
      <p:bold r:id="rId125"/>
      <p:italic r:id="rId126"/>
      <p:boldItalic r:id="rId127"/>
    </p:embeddedFont>
    <p:embeddedFont>
      <p:font typeface="Quattrocento Sans" panose="020B0502050000020003" pitchFamily="34" charset="0"/>
      <p:regular r:id="rId128"/>
      <p:bold r:id="rId129"/>
      <p:italic r:id="rId130"/>
      <p:boldItalic r:id="rId131"/>
    </p:embeddedFont>
    <p:embeddedFont>
      <p:font typeface="Roboto" panose="02000000000000000000" pitchFamily="2" charset="0"/>
      <p:regular r:id="rId132"/>
      <p:bold r:id="rId133"/>
      <p:italic r:id="rId134"/>
      <p:boldItalic r:id="rId135"/>
    </p:embeddedFont>
    <p:embeddedFont>
      <p:font typeface="Source Serif Pro" panose="02040603050405020204" pitchFamily="18" charset="0"/>
      <p:regular r:id="rId136"/>
      <p:bold r:id="rId137"/>
      <p:italic r:id="rId138"/>
      <p:boldItalic r:id="rId139"/>
    </p:embeddedFont>
    <p:embeddedFont>
      <p:font typeface="Verdana" panose="020B0604030504040204" pitchFamily="34" charset="0"/>
      <p:regular r:id="rId140"/>
      <p:bold r:id="rId141"/>
      <p:italic r:id="rId142"/>
      <p:boldItalic r:id="rId1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631">
          <p15:clr>
            <a:srgbClr val="A4A3A4"/>
          </p15:clr>
        </p15:guide>
        <p15:guide id="2" pos="5507">
          <p15:clr>
            <a:srgbClr val="A4A3A4"/>
          </p15:clr>
        </p15:guide>
        <p15:guide id="3" pos="10404">
          <p15:clr>
            <a:srgbClr val="A4A3A4"/>
          </p15:clr>
        </p15:guide>
        <p15:guide id="4" orient="horz" pos="311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4" roundtripDataSignature="AMtx7miJBUFO38JCui2jJBRPjFZ+tyNDC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ndy Almeida" initials="" lastIdx="1" clrIdx="0"/>
  <p:cmAuthor id="1" name="Lauren Francke" initials="" lastIdx="1" clrIdx="1"/>
  <p:cmAuthor id="2" name="Ricardo Alexandre Bontempo"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9764B5-AD7A-4BE3-9F58-478FD82C12E5}">
  <a:tblStyle styleId="{F09764B5-AD7A-4BE3-9F58-478FD82C12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3383E5-0E0E-4B84-BC6F-BF2CDA61DCD5}"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D39F571-C2F4-4A44-9AB1-AB75591F49C2}"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846" y="48"/>
      </p:cViewPr>
      <p:guideLst>
        <p:guide pos="631"/>
        <p:guide pos="5507"/>
        <p:guide pos="10404"/>
        <p:guide orient="horz" pos="31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2.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43.fntdata"/><Relationship Id="rId107" Type="http://schemas.openxmlformats.org/officeDocument/2006/relationships/font" Target="fonts/font12.fntdata"/><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33.fntdata"/><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8.fntdata"/><Relationship Id="rId118" Type="http://schemas.openxmlformats.org/officeDocument/2006/relationships/font" Target="fonts/font23.fntdata"/><Relationship Id="rId134" Type="http://schemas.openxmlformats.org/officeDocument/2006/relationships/font" Target="fonts/font39.fntdata"/><Relationship Id="rId139" Type="http://schemas.openxmlformats.org/officeDocument/2006/relationships/font" Target="fonts/font4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font" Target="fonts/font29.fntdata"/><Relationship Id="rId129" Type="http://schemas.openxmlformats.org/officeDocument/2006/relationships/font" Target="fonts/font3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40" Type="http://schemas.openxmlformats.org/officeDocument/2006/relationships/font" Target="fonts/font45.fntdata"/><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35.fntdata"/><Relationship Id="rId135" Type="http://schemas.openxmlformats.org/officeDocument/2006/relationships/font" Target="fonts/font4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font" Target="fonts/font25.fntdata"/><Relationship Id="rId125" Type="http://schemas.openxmlformats.org/officeDocument/2006/relationships/font" Target="fonts/font30.fntdata"/><Relationship Id="rId141" Type="http://schemas.openxmlformats.org/officeDocument/2006/relationships/font" Target="fonts/font46.fntdata"/><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5.fntdata"/><Relationship Id="rId115" Type="http://schemas.openxmlformats.org/officeDocument/2006/relationships/font" Target="fonts/font20.fntdata"/><Relationship Id="rId131" Type="http://schemas.openxmlformats.org/officeDocument/2006/relationships/font" Target="fonts/font36.fntdata"/><Relationship Id="rId136" Type="http://schemas.openxmlformats.org/officeDocument/2006/relationships/font" Target="fonts/font4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font" Target="fonts/font31.fntdata"/><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121" Type="http://schemas.openxmlformats.org/officeDocument/2006/relationships/font" Target="fonts/font26.fntdata"/><Relationship Id="rId142" Type="http://schemas.openxmlformats.org/officeDocument/2006/relationships/font" Target="fonts/font4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1.fntdata"/><Relationship Id="rId137" Type="http://schemas.openxmlformats.org/officeDocument/2006/relationships/font" Target="fonts/font4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6.fntdata"/><Relationship Id="rId132" Type="http://schemas.openxmlformats.org/officeDocument/2006/relationships/font" Target="fonts/font3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1.fntdata"/><Relationship Id="rId127" Type="http://schemas.openxmlformats.org/officeDocument/2006/relationships/font" Target="fonts/font3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font" Target="fonts/font27.fntdata"/><Relationship Id="rId143" Type="http://schemas.openxmlformats.org/officeDocument/2006/relationships/font" Target="fonts/font48.fntdata"/><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7.fntdata"/><Relationship Id="rId133" Type="http://schemas.openxmlformats.org/officeDocument/2006/relationships/font" Target="fonts/font3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font" Target="fonts/font7.fntdata"/><Relationship Id="rId123" Type="http://schemas.openxmlformats.org/officeDocument/2006/relationships/font" Target="fonts/font28.fntdata"/><Relationship Id="rId144" Type="http://customschemas.google.com/relationships/presentationmetadata" Target="metadata"/><Relationship Id="rId90" Type="http://schemas.openxmlformats.org/officeDocument/2006/relationships/slide" Target="slides/slide8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3-04T13:20:42.474" idx="1">
    <p:pos x="305" y="2004"/>
    <p:text>Tipos de dados ficam mais claros como tabela, cada tópico tem Nome, Descrição e Exemplo. @lauren@gama.academy
_Reassigned to Lauren Francke_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VS5PV3M"/>
      </p:ext>
    </p:extLst>
  </p:cm>
  <p:cm authorId="1" dt="2022-03-04T12:07:27.711" idx="1">
    <p:pos x="305" y="2004"/>
    <p:text>_Marked as done_</p:text>
    <p:extLst>
      <p:ext uri="{C676402C-5697-4E1C-873F-D02D1690AC5C}">
        <p15:threadingInfo xmlns:p15="http://schemas.microsoft.com/office/powerpoint/2012/main" timeZoneBias="0">
          <p15:parentCm authorId="0" idx="1"/>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WdL12ls"/>
      </p:ext>
    </p:extLst>
  </p:cm>
  <p:cm authorId="2" dt="2022-03-04T13:20:42.474" idx="1">
    <p:pos x="305" y="2004"/>
    <p:text>_Re-opened_
Na descrição o exemplo já está contemplado</p:text>
    <p:extLst>
      <p:ext uri="{C676402C-5697-4E1C-873F-D02D1690AC5C}">
        <p15:threadingInfo xmlns:p15="http://schemas.microsoft.com/office/powerpoint/2012/main" timeZoneBias="0">
          <p15:parentCm authorId="0" idx="1"/>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Wbnim7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72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a:t>Informações sobre o conteudista</a:t>
            </a: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 name="Google Shape;52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5" name="Google Shape;53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 name="Google Shape;54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8" name="Google Shape;55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4" name="Google Shape;60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3" name="Google Shape;61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7" name="Google Shape;62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a:t>Coloque o link para direcionar para o slide correspondente </a:t>
            </a:r>
            <a:endParaRPr/>
          </a:p>
          <a:p>
            <a:pPr marL="0" lvl="0" indent="0" algn="l" rtl="0">
              <a:lnSpc>
                <a:spcPct val="100000"/>
              </a:lnSpc>
              <a:spcBef>
                <a:spcPts val="0"/>
              </a:spcBef>
              <a:spcAft>
                <a:spcPts val="0"/>
              </a:spcAft>
              <a:buSzPts val="1100"/>
              <a:buNone/>
            </a:pPr>
            <a:endParaRPr/>
          </a:p>
        </p:txBody>
      </p:sp>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6" name="Google Shape;63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9" name="Google Shape;65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5" name="Google Shape;67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1" name="Google Shape;70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0" name="Google Shape;71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7" name="Google Shape;74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a:t>Coloque o link para direcionar para o slide correspondente </a:t>
            </a:r>
            <a:endParaRPr/>
          </a:p>
          <a:p>
            <a:pPr marL="0" lvl="0" indent="0" algn="l" rtl="0">
              <a:lnSpc>
                <a:spcPct val="100000"/>
              </a:lnSpc>
              <a:spcBef>
                <a:spcPts val="0"/>
              </a:spcBef>
              <a:spcAft>
                <a:spcPts val="0"/>
              </a:spcAft>
              <a:buSzPts val="1100"/>
              <a:buNone/>
            </a:pPr>
            <a:endParaRPr/>
          </a:p>
        </p:txBody>
      </p:sp>
      <p:sp>
        <p:nvSpPr>
          <p:cNvPr id="211" name="Google Shape;2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6" name="Google Shape;75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1" name="Google Shape;77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4" name="Google Shape;78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6" name="Google Shape;79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8" name="Google Shape;80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7" name="Google Shape;81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7" name="Google Shape;82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8" name="Google Shape;83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16a2a4535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g116a2a4535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8" name="Google Shape;85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a:t>Coloque o link para direcionar para o slide correspondente </a:t>
            </a:r>
            <a:endParaRPr/>
          </a:p>
          <a:p>
            <a:pPr marL="0" lvl="0" indent="0" algn="l" rtl="0">
              <a:lnSpc>
                <a:spcPct val="100000"/>
              </a:lnSpc>
              <a:spcBef>
                <a:spcPts val="0"/>
              </a:spcBef>
              <a:spcAft>
                <a:spcPts val="0"/>
              </a:spcAft>
              <a:buSzPts val="1100"/>
              <a:buNone/>
            </a:pPr>
            <a:endParaRPr/>
          </a:p>
        </p:txBody>
      </p:sp>
      <p:sp>
        <p:nvSpPr>
          <p:cNvPr id="302" name="Google Shape;30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16a2a4535e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8" name="Google Shape;868;g116a2a4535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8" name="Google Shape;87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16a2a4535e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8" name="Google Shape;888;g116a2a4535e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8" name="Google Shape;89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8" name="Google Shape;90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6" name="Google Shape;91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8" name="Google Shape;92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1" name="Google Shape;94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3" name="Google Shape;95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5" name="Google Shape;96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7" name="Google Shape;97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7" name="Google Shape;987;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6" name="Google Shape;99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5" name="Google Shape;100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0" name="Google Shape;102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2" name="Google Shape;103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4" name="Google Shape;1044;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3" name="Google Shape;105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1" name="Google Shape;107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2" name="Google Shape;108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0" name="Google Shape;109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4" name="Google Shape;110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8" name="Google Shape;1118;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6" name="Google Shape;112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7" name="Google Shape;1137;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7" name="Google Shape;114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0" name="Google Shape;116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9" name="Google Shape;1169;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0" name="Google Shape;1180;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9" name="Google Shape;1189;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8" name="Google Shape;1198;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7" name="Google Shape;1207;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6" name="Google Shape;1216;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7" name="Google Shape;1227;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6" name="Google Shape;1236;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7" name="Google Shape;1247;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6" name="Google Shape;1256;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5" name="Google Shape;1265;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4" name="Google Shape;1274;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6" name="Google Shape;1286;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6" name="Google Shape;1296;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0" name="Google Shape;1310;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1" name="Google Shape;1321;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5"/>
        <p:cNvGrpSpPr/>
        <p:nvPr/>
      </p:nvGrpSpPr>
      <p:grpSpPr>
        <a:xfrm>
          <a:off x="0" y="0"/>
          <a:ext cx="0" cy="0"/>
          <a:chOff x="0" y="0"/>
          <a:chExt cx="0" cy="0"/>
        </a:xfrm>
      </p:grpSpPr>
      <p:sp>
        <p:nvSpPr>
          <p:cNvPr id="16" name="Google Shape;16;p92"/>
          <p:cNvSpPr txBox="1">
            <a:spLocks noGrp="1"/>
          </p:cNvSpPr>
          <p:nvPr>
            <p:ph type="title"/>
          </p:nvPr>
        </p:nvSpPr>
        <p:spPr>
          <a:xfrm>
            <a:off x="1207096" y="525713"/>
            <a:ext cx="15143559" cy="190856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2"/>
          <p:cNvSpPr txBox="1">
            <a:spLocks noGrp="1"/>
          </p:cNvSpPr>
          <p:nvPr>
            <p:ph type="body" idx="1"/>
          </p:nvPr>
        </p:nvSpPr>
        <p:spPr>
          <a:xfrm>
            <a:off x="1207096" y="2628562"/>
            <a:ext cx="15143559" cy="626512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40"/>
              </a:spcBef>
              <a:spcAft>
                <a:spcPts val="0"/>
              </a:spcAft>
              <a:buClr>
                <a:schemeClr val="dk1"/>
              </a:buClr>
              <a:buSzPts val="1800"/>
              <a:buChar char="•"/>
              <a:defRPr/>
            </a:lvl1pPr>
            <a:lvl2pPr marL="914400" lvl="1" indent="-342900" algn="l">
              <a:lnSpc>
                <a:spcPct val="90000"/>
              </a:lnSpc>
              <a:spcBef>
                <a:spcPts val="720"/>
              </a:spcBef>
              <a:spcAft>
                <a:spcPts val="0"/>
              </a:spcAft>
              <a:buClr>
                <a:schemeClr val="dk1"/>
              </a:buClr>
              <a:buSzPts val="1800"/>
              <a:buChar char="•"/>
              <a:defRPr/>
            </a:lvl2pPr>
            <a:lvl3pPr marL="1371600" lvl="2" indent="-342900" algn="l">
              <a:lnSpc>
                <a:spcPct val="90000"/>
              </a:lnSpc>
              <a:spcBef>
                <a:spcPts val="720"/>
              </a:spcBef>
              <a:spcAft>
                <a:spcPts val="0"/>
              </a:spcAft>
              <a:buClr>
                <a:schemeClr val="dk1"/>
              </a:buClr>
              <a:buSzPts val="1800"/>
              <a:buChar char="•"/>
              <a:defRPr/>
            </a:lvl3pPr>
            <a:lvl4pPr marL="1828800" lvl="3" indent="-342900" algn="l">
              <a:lnSpc>
                <a:spcPct val="90000"/>
              </a:lnSpc>
              <a:spcBef>
                <a:spcPts val="720"/>
              </a:spcBef>
              <a:spcAft>
                <a:spcPts val="0"/>
              </a:spcAft>
              <a:buClr>
                <a:schemeClr val="dk1"/>
              </a:buClr>
              <a:buSzPts val="1800"/>
              <a:buChar char="•"/>
              <a:defRPr/>
            </a:lvl4pPr>
            <a:lvl5pPr marL="2286000" lvl="4" indent="-342900" algn="l">
              <a:lnSpc>
                <a:spcPct val="90000"/>
              </a:lnSpc>
              <a:spcBef>
                <a:spcPts val="720"/>
              </a:spcBef>
              <a:spcAft>
                <a:spcPts val="0"/>
              </a:spcAft>
              <a:buClr>
                <a:schemeClr val="dk1"/>
              </a:buClr>
              <a:buSzPts val="1800"/>
              <a:buChar char="•"/>
              <a:defRPr/>
            </a:lvl5pPr>
            <a:lvl6pPr marL="2743200" lvl="5" indent="-342900" algn="l">
              <a:lnSpc>
                <a:spcPct val="90000"/>
              </a:lnSpc>
              <a:spcBef>
                <a:spcPts val="720"/>
              </a:spcBef>
              <a:spcAft>
                <a:spcPts val="0"/>
              </a:spcAft>
              <a:buClr>
                <a:schemeClr val="dk1"/>
              </a:buClr>
              <a:buSzPts val="1800"/>
              <a:buChar char="•"/>
              <a:defRPr/>
            </a:lvl6pPr>
            <a:lvl7pPr marL="3200400" lvl="6" indent="-342900" algn="l">
              <a:lnSpc>
                <a:spcPct val="90000"/>
              </a:lnSpc>
              <a:spcBef>
                <a:spcPts val="720"/>
              </a:spcBef>
              <a:spcAft>
                <a:spcPts val="0"/>
              </a:spcAft>
              <a:buClr>
                <a:schemeClr val="dk1"/>
              </a:buClr>
              <a:buSzPts val="1800"/>
              <a:buChar char="•"/>
              <a:defRPr/>
            </a:lvl7pPr>
            <a:lvl8pPr marL="3657600" lvl="7" indent="-342900" algn="l">
              <a:lnSpc>
                <a:spcPct val="90000"/>
              </a:lnSpc>
              <a:spcBef>
                <a:spcPts val="720"/>
              </a:spcBef>
              <a:spcAft>
                <a:spcPts val="0"/>
              </a:spcAft>
              <a:buClr>
                <a:schemeClr val="dk1"/>
              </a:buClr>
              <a:buSzPts val="1800"/>
              <a:buChar char="•"/>
              <a:defRPr/>
            </a:lvl8pPr>
            <a:lvl9pPr marL="4114800" lvl="8" indent="-342900" algn="l">
              <a:lnSpc>
                <a:spcPct val="90000"/>
              </a:lnSpc>
              <a:spcBef>
                <a:spcPts val="720"/>
              </a:spcBef>
              <a:spcAft>
                <a:spcPts val="0"/>
              </a:spcAft>
              <a:buClr>
                <a:schemeClr val="dk1"/>
              </a:buClr>
              <a:buSzPts val="1800"/>
              <a:buChar char="•"/>
              <a:defRPr/>
            </a:lvl9pPr>
          </a:lstStyle>
          <a:p>
            <a:endParaRPr/>
          </a:p>
        </p:txBody>
      </p:sp>
      <p:sp>
        <p:nvSpPr>
          <p:cNvPr id="18" name="Google Shape;18;p92"/>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92"/>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92"/>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69"/>
        <p:cNvGrpSpPr/>
        <p:nvPr/>
      </p:nvGrpSpPr>
      <p:grpSpPr>
        <a:xfrm>
          <a:off x="0" y="0"/>
          <a:ext cx="0" cy="0"/>
          <a:chOff x="0" y="0"/>
          <a:chExt cx="0" cy="0"/>
        </a:xfrm>
      </p:grpSpPr>
      <p:sp>
        <p:nvSpPr>
          <p:cNvPr id="70" name="Google Shape;70;p101"/>
          <p:cNvSpPr txBox="1">
            <a:spLocks noGrp="1"/>
          </p:cNvSpPr>
          <p:nvPr>
            <p:ph type="title"/>
          </p:nvPr>
        </p:nvSpPr>
        <p:spPr>
          <a:xfrm>
            <a:off x="1209383" y="658283"/>
            <a:ext cx="5662831" cy="23039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607"/>
              <a:buFont typeface="Calibri"/>
              <a:buNone/>
              <a:defRPr sz="460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1"/>
          <p:cNvSpPr txBox="1">
            <a:spLocks noGrp="1"/>
          </p:cNvSpPr>
          <p:nvPr>
            <p:ph type="body" idx="1"/>
          </p:nvPr>
        </p:nvSpPr>
        <p:spPr>
          <a:xfrm>
            <a:off x="7464331" y="1421710"/>
            <a:ext cx="8888611" cy="7017117"/>
          </a:xfrm>
          <a:prstGeom prst="rect">
            <a:avLst/>
          </a:prstGeom>
          <a:noFill/>
          <a:ln>
            <a:noFill/>
          </a:ln>
        </p:spPr>
        <p:txBody>
          <a:bodyPr spcFirstLastPara="1" wrap="square" lIns="91425" tIns="45700" rIns="91425" bIns="45700" anchor="t" anchorCtr="0">
            <a:normAutofit/>
          </a:bodyPr>
          <a:lstStyle>
            <a:lvl1pPr marL="457200" lvl="0" indent="-521144" algn="l">
              <a:lnSpc>
                <a:spcPct val="90000"/>
              </a:lnSpc>
              <a:spcBef>
                <a:spcPts val="1440"/>
              </a:spcBef>
              <a:spcAft>
                <a:spcPts val="0"/>
              </a:spcAft>
              <a:buClr>
                <a:schemeClr val="dk1"/>
              </a:buClr>
              <a:buSzPts val="4607"/>
              <a:buChar char="•"/>
              <a:defRPr sz="4607"/>
            </a:lvl1pPr>
            <a:lvl2pPr marL="914400" lvl="1" indent="-484568" algn="l">
              <a:lnSpc>
                <a:spcPct val="90000"/>
              </a:lnSpc>
              <a:spcBef>
                <a:spcPts val="720"/>
              </a:spcBef>
              <a:spcAft>
                <a:spcPts val="0"/>
              </a:spcAft>
              <a:buClr>
                <a:schemeClr val="dk1"/>
              </a:buClr>
              <a:buSzPts val="4031"/>
              <a:buChar char="•"/>
              <a:defRPr sz="4031"/>
            </a:lvl2pPr>
            <a:lvl3pPr marL="1371600" lvl="2" indent="-448056" algn="l">
              <a:lnSpc>
                <a:spcPct val="90000"/>
              </a:lnSpc>
              <a:spcBef>
                <a:spcPts val="720"/>
              </a:spcBef>
              <a:spcAft>
                <a:spcPts val="0"/>
              </a:spcAft>
              <a:buClr>
                <a:schemeClr val="dk1"/>
              </a:buClr>
              <a:buSzPts val="3456"/>
              <a:buChar char="•"/>
              <a:defRPr sz="3456"/>
            </a:lvl3pPr>
            <a:lvl4pPr marL="1828800" lvl="3" indent="-411480" algn="l">
              <a:lnSpc>
                <a:spcPct val="90000"/>
              </a:lnSpc>
              <a:spcBef>
                <a:spcPts val="720"/>
              </a:spcBef>
              <a:spcAft>
                <a:spcPts val="0"/>
              </a:spcAft>
              <a:buClr>
                <a:schemeClr val="dk1"/>
              </a:buClr>
              <a:buSzPts val="2880"/>
              <a:buChar char="•"/>
              <a:defRPr sz="2880"/>
            </a:lvl4pPr>
            <a:lvl5pPr marL="2286000" lvl="4" indent="-411479" algn="l">
              <a:lnSpc>
                <a:spcPct val="90000"/>
              </a:lnSpc>
              <a:spcBef>
                <a:spcPts val="720"/>
              </a:spcBef>
              <a:spcAft>
                <a:spcPts val="0"/>
              </a:spcAft>
              <a:buClr>
                <a:schemeClr val="dk1"/>
              </a:buClr>
              <a:buSzPts val="2880"/>
              <a:buChar char="•"/>
              <a:defRPr sz="2880"/>
            </a:lvl5pPr>
            <a:lvl6pPr marL="2743200" lvl="5" indent="-411479" algn="l">
              <a:lnSpc>
                <a:spcPct val="90000"/>
              </a:lnSpc>
              <a:spcBef>
                <a:spcPts val="720"/>
              </a:spcBef>
              <a:spcAft>
                <a:spcPts val="0"/>
              </a:spcAft>
              <a:buClr>
                <a:schemeClr val="dk1"/>
              </a:buClr>
              <a:buSzPts val="2880"/>
              <a:buChar char="•"/>
              <a:defRPr sz="2880"/>
            </a:lvl6pPr>
            <a:lvl7pPr marL="3200400" lvl="6" indent="-411479" algn="l">
              <a:lnSpc>
                <a:spcPct val="90000"/>
              </a:lnSpc>
              <a:spcBef>
                <a:spcPts val="720"/>
              </a:spcBef>
              <a:spcAft>
                <a:spcPts val="0"/>
              </a:spcAft>
              <a:buClr>
                <a:schemeClr val="dk1"/>
              </a:buClr>
              <a:buSzPts val="2880"/>
              <a:buChar char="•"/>
              <a:defRPr sz="2880"/>
            </a:lvl7pPr>
            <a:lvl8pPr marL="3657600" lvl="7" indent="-411479" algn="l">
              <a:lnSpc>
                <a:spcPct val="90000"/>
              </a:lnSpc>
              <a:spcBef>
                <a:spcPts val="720"/>
              </a:spcBef>
              <a:spcAft>
                <a:spcPts val="0"/>
              </a:spcAft>
              <a:buClr>
                <a:schemeClr val="dk1"/>
              </a:buClr>
              <a:buSzPts val="2880"/>
              <a:buChar char="•"/>
              <a:defRPr sz="2880"/>
            </a:lvl8pPr>
            <a:lvl9pPr marL="4114800" lvl="8" indent="-411479" algn="l">
              <a:lnSpc>
                <a:spcPct val="90000"/>
              </a:lnSpc>
              <a:spcBef>
                <a:spcPts val="720"/>
              </a:spcBef>
              <a:spcAft>
                <a:spcPts val="0"/>
              </a:spcAft>
              <a:buClr>
                <a:schemeClr val="dk1"/>
              </a:buClr>
              <a:buSzPts val="2880"/>
              <a:buChar char="•"/>
              <a:defRPr sz="2880"/>
            </a:lvl9pPr>
          </a:lstStyle>
          <a:p>
            <a:endParaRPr/>
          </a:p>
        </p:txBody>
      </p:sp>
      <p:sp>
        <p:nvSpPr>
          <p:cNvPr id="72" name="Google Shape;72;p101"/>
          <p:cNvSpPr txBox="1">
            <a:spLocks noGrp="1"/>
          </p:cNvSpPr>
          <p:nvPr>
            <p:ph type="body" idx="2"/>
          </p:nvPr>
        </p:nvSpPr>
        <p:spPr>
          <a:xfrm>
            <a:off x="1209383" y="2962275"/>
            <a:ext cx="5662831" cy="548798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440"/>
              </a:spcBef>
              <a:spcAft>
                <a:spcPts val="0"/>
              </a:spcAft>
              <a:buClr>
                <a:schemeClr val="dk1"/>
              </a:buClr>
              <a:buSzPts val="2304"/>
              <a:buNone/>
              <a:defRPr sz="2304"/>
            </a:lvl1pPr>
            <a:lvl2pPr marL="914400" lvl="1" indent="-228600" algn="l">
              <a:lnSpc>
                <a:spcPct val="90000"/>
              </a:lnSpc>
              <a:spcBef>
                <a:spcPts val="720"/>
              </a:spcBef>
              <a:spcAft>
                <a:spcPts val="0"/>
              </a:spcAft>
              <a:buClr>
                <a:schemeClr val="dk1"/>
              </a:buClr>
              <a:buSzPts val="2016"/>
              <a:buNone/>
              <a:defRPr sz="2016"/>
            </a:lvl2pPr>
            <a:lvl3pPr marL="1371600" lvl="2" indent="-228600" algn="l">
              <a:lnSpc>
                <a:spcPct val="90000"/>
              </a:lnSpc>
              <a:spcBef>
                <a:spcPts val="720"/>
              </a:spcBef>
              <a:spcAft>
                <a:spcPts val="0"/>
              </a:spcAft>
              <a:buClr>
                <a:schemeClr val="dk1"/>
              </a:buClr>
              <a:buSzPts val="1728"/>
              <a:buNone/>
              <a:defRPr sz="1728"/>
            </a:lvl3pPr>
            <a:lvl4pPr marL="1828800" lvl="3" indent="-228600" algn="l">
              <a:lnSpc>
                <a:spcPct val="90000"/>
              </a:lnSpc>
              <a:spcBef>
                <a:spcPts val="720"/>
              </a:spcBef>
              <a:spcAft>
                <a:spcPts val="0"/>
              </a:spcAft>
              <a:buClr>
                <a:schemeClr val="dk1"/>
              </a:buClr>
              <a:buSzPts val="1440"/>
              <a:buNone/>
              <a:defRPr sz="1440"/>
            </a:lvl4pPr>
            <a:lvl5pPr marL="2286000" lvl="4" indent="-228600" algn="l">
              <a:lnSpc>
                <a:spcPct val="90000"/>
              </a:lnSpc>
              <a:spcBef>
                <a:spcPts val="720"/>
              </a:spcBef>
              <a:spcAft>
                <a:spcPts val="0"/>
              </a:spcAft>
              <a:buClr>
                <a:schemeClr val="dk1"/>
              </a:buClr>
              <a:buSzPts val="1440"/>
              <a:buNone/>
              <a:defRPr sz="1440"/>
            </a:lvl5pPr>
            <a:lvl6pPr marL="2743200" lvl="5" indent="-228600" algn="l">
              <a:lnSpc>
                <a:spcPct val="90000"/>
              </a:lnSpc>
              <a:spcBef>
                <a:spcPts val="720"/>
              </a:spcBef>
              <a:spcAft>
                <a:spcPts val="0"/>
              </a:spcAft>
              <a:buClr>
                <a:schemeClr val="dk1"/>
              </a:buClr>
              <a:buSzPts val="1440"/>
              <a:buNone/>
              <a:defRPr sz="1440"/>
            </a:lvl6pPr>
            <a:lvl7pPr marL="3200400" lvl="6" indent="-228600" algn="l">
              <a:lnSpc>
                <a:spcPct val="90000"/>
              </a:lnSpc>
              <a:spcBef>
                <a:spcPts val="720"/>
              </a:spcBef>
              <a:spcAft>
                <a:spcPts val="0"/>
              </a:spcAft>
              <a:buClr>
                <a:schemeClr val="dk1"/>
              </a:buClr>
              <a:buSzPts val="1440"/>
              <a:buNone/>
              <a:defRPr sz="1440"/>
            </a:lvl7pPr>
            <a:lvl8pPr marL="3657600" lvl="7" indent="-228600" algn="l">
              <a:lnSpc>
                <a:spcPct val="90000"/>
              </a:lnSpc>
              <a:spcBef>
                <a:spcPts val="720"/>
              </a:spcBef>
              <a:spcAft>
                <a:spcPts val="0"/>
              </a:spcAft>
              <a:buClr>
                <a:schemeClr val="dk1"/>
              </a:buClr>
              <a:buSzPts val="1440"/>
              <a:buNone/>
              <a:defRPr sz="1440"/>
            </a:lvl8pPr>
            <a:lvl9pPr marL="4114800" lvl="8" indent="-228600" algn="l">
              <a:lnSpc>
                <a:spcPct val="90000"/>
              </a:lnSpc>
              <a:spcBef>
                <a:spcPts val="720"/>
              </a:spcBef>
              <a:spcAft>
                <a:spcPts val="0"/>
              </a:spcAft>
              <a:buClr>
                <a:schemeClr val="dk1"/>
              </a:buClr>
              <a:buSzPts val="1440"/>
              <a:buNone/>
              <a:defRPr sz="1440"/>
            </a:lvl9pPr>
          </a:lstStyle>
          <a:p>
            <a:endParaRPr/>
          </a:p>
        </p:txBody>
      </p:sp>
      <p:sp>
        <p:nvSpPr>
          <p:cNvPr id="73" name="Google Shape;73;p101"/>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1"/>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01"/>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76"/>
        <p:cNvGrpSpPr/>
        <p:nvPr/>
      </p:nvGrpSpPr>
      <p:grpSpPr>
        <a:xfrm>
          <a:off x="0" y="0"/>
          <a:ext cx="0" cy="0"/>
          <a:chOff x="0" y="0"/>
          <a:chExt cx="0" cy="0"/>
        </a:xfrm>
      </p:grpSpPr>
      <p:sp>
        <p:nvSpPr>
          <p:cNvPr id="77" name="Google Shape;77;p102"/>
          <p:cNvSpPr txBox="1">
            <a:spLocks noGrp="1"/>
          </p:cNvSpPr>
          <p:nvPr>
            <p:ph type="title"/>
          </p:nvPr>
        </p:nvSpPr>
        <p:spPr>
          <a:xfrm>
            <a:off x="1209383" y="658283"/>
            <a:ext cx="5662831" cy="23039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607"/>
              <a:buFont typeface="Calibri"/>
              <a:buNone/>
              <a:defRPr sz="460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02"/>
          <p:cNvSpPr>
            <a:spLocks noGrp="1"/>
          </p:cNvSpPr>
          <p:nvPr>
            <p:ph type="pic" idx="2"/>
          </p:nvPr>
        </p:nvSpPr>
        <p:spPr>
          <a:xfrm>
            <a:off x="7464331" y="1421710"/>
            <a:ext cx="8888611" cy="7017117"/>
          </a:xfrm>
          <a:prstGeom prst="rect">
            <a:avLst/>
          </a:prstGeom>
          <a:noFill/>
          <a:ln>
            <a:noFill/>
          </a:ln>
        </p:spPr>
      </p:sp>
      <p:sp>
        <p:nvSpPr>
          <p:cNvPr id="79" name="Google Shape;79;p102"/>
          <p:cNvSpPr txBox="1">
            <a:spLocks noGrp="1"/>
          </p:cNvSpPr>
          <p:nvPr>
            <p:ph type="body" idx="1"/>
          </p:nvPr>
        </p:nvSpPr>
        <p:spPr>
          <a:xfrm>
            <a:off x="1209383" y="2962275"/>
            <a:ext cx="5662831" cy="548798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440"/>
              </a:spcBef>
              <a:spcAft>
                <a:spcPts val="0"/>
              </a:spcAft>
              <a:buClr>
                <a:schemeClr val="dk1"/>
              </a:buClr>
              <a:buSzPts val="2304"/>
              <a:buNone/>
              <a:defRPr sz="2304"/>
            </a:lvl1pPr>
            <a:lvl2pPr marL="914400" lvl="1" indent="-228600" algn="l">
              <a:lnSpc>
                <a:spcPct val="90000"/>
              </a:lnSpc>
              <a:spcBef>
                <a:spcPts val="720"/>
              </a:spcBef>
              <a:spcAft>
                <a:spcPts val="0"/>
              </a:spcAft>
              <a:buClr>
                <a:schemeClr val="dk1"/>
              </a:buClr>
              <a:buSzPts val="2016"/>
              <a:buNone/>
              <a:defRPr sz="2016"/>
            </a:lvl2pPr>
            <a:lvl3pPr marL="1371600" lvl="2" indent="-228600" algn="l">
              <a:lnSpc>
                <a:spcPct val="90000"/>
              </a:lnSpc>
              <a:spcBef>
                <a:spcPts val="720"/>
              </a:spcBef>
              <a:spcAft>
                <a:spcPts val="0"/>
              </a:spcAft>
              <a:buClr>
                <a:schemeClr val="dk1"/>
              </a:buClr>
              <a:buSzPts val="1728"/>
              <a:buNone/>
              <a:defRPr sz="1728"/>
            </a:lvl3pPr>
            <a:lvl4pPr marL="1828800" lvl="3" indent="-228600" algn="l">
              <a:lnSpc>
                <a:spcPct val="90000"/>
              </a:lnSpc>
              <a:spcBef>
                <a:spcPts val="720"/>
              </a:spcBef>
              <a:spcAft>
                <a:spcPts val="0"/>
              </a:spcAft>
              <a:buClr>
                <a:schemeClr val="dk1"/>
              </a:buClr>
              <a:buSzPts val="1440"/>
              <a:buNone/>
              <a:defRPr sz="1440"/>
            </a:lvl4pPr>
            <a:lvl5pPr marL="2286000" lvl="4" indent="-228600" algn="l">
              <a:lnSpc>
                <a:spcPct val="90000"/>
              </a:lnSpc>
              <a:spcBef>
                <a:spcPts val="720"/>
              </a:spcBef>
              <a:spcAft>
                <a:spcPts val="0"/>
              </a:spcAft>
              <a:buClr>
                <a:schemeClr val="dk1"/>
              </a:buClr>
              <a:buSzPts val="1440"/>
              <a:buNone/>
              <a:defRPr sz="1440"/>
            </a:lvl5pPr>
            <a:lvl6pPr marL="2743200" lvl="5" indent="-228600" algn="l">
              <a:lnSpc>
                <a:spcPct val="90000"/>
              </a:lnSpc>
              <a:spcBef>
                <a:spcPts val="720"/>
              </a:spcBef>
              <a:spcAft>
                <a:spcPts val="0"/>
              </a:spcAft>
              <a:buClr>
                <a:schemeClr val="dk1"/>
              </a:buClr>
              <a:buSzPts val="1440"/>
              <a:buNone/>
              <a:defRPr sz="1440"/>
            </a:lvl6pPr>
            <a:lvl7pPr marL="3200400" lvl="6" indent="-228600" algn="l">
              <a:lnSpc>
                <a:spcPct val="90000"/>
              </a:lnSpc>
              <a:spcBef>
                <a:spcPts val="720"/>
              </a:spcBef>
              <a:spcAft>
                <a:spcPts val="0"/>
              </a:spcAft>
              <a:buClr>
                <a:schemeClr val="dk1"/>
              </a:buClr>
              <a:buSzPts val="1440"/>
              <a:buNone/>
              <a:defRPr sz="1440"/>
            </a:lvl7pPr>
            <a:lvl8pPr marL="3657600" lvl="7" indent="-228600" algn="l">
              <a:lnSpc>
                <a:spcPct val="90000"/>
              </a:lnSpc>
              <a:spcBef>
                <a:spcPts val="720"/>
              </a:spcBef>
              <a:spcAft>
                <a:spcPts val="0"/>
              </a:spcAft>
              <a:buClr>
                <a:schemeClr val="dk1"/>
              </a:buClr>
              <a:buSzPts val="1440"/>
              <a:buNone/>
              <a:defRPr sz="1440"/>
            </a:lvl8pPr>
            <a:lvl9pPr marL="4114800" lvl="8" indent="-228600" algn="l">
              <a:lnSpc>
                <a:spcPct val="90000"/>
              </a:lnSpc>
              <a:spcBef>
                <a:spcPts val="720"/>
              </a:spcBef>
              <a:spcAft>
                <a:spcPts val="0"/>
              </a:spcAft>
              <a:buClr>
                <a:schemeClr val="dk1"/>
              </a:buClr>
              <a:buSzPts val="1440"/>
              <a:buNone/>
              <a:defRPr sz="1440"/>
            </a:lvl9pPr>
          </a:lstStyle>
          <a:p>
            <a:endParaRPr/>
          </a:p>
        </p:txBody>
      </p:sp>
      <p:sp>
        <p:nvSpPr>
          <p:cNvPr id="80" name="Google Shape;80;p102"/>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02"/>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02"/>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83"/>
        <p:cNvGrpSpPr/>
        <p:nvPr/>
      </p:nvGrpSpPr>
      <p:grpSpPr>
        <a:xfrm>
          <a:off x="0" y="0"/>
          <a:ext cx="0" cy="0"/>
          <a:chOff x="0" y="0"/>
          <a:chExt cx="0" cy="0"/>
        </a:xfrm>
      </p:grpSpPr>
      <p:sp>
        <p:nvSpPr>
          <p:cNvPr id="84" name="Google Shape;84;p103"/>
          <p:cNvSpPr txBox="1">
            <a:spLocks noGrp="1"/>
          </p:cNvSpPr>
          <p:nvPr>
            <p:ph type="title"/>
          </p:nvPr>
        </p:nvSpPr>
        <p:spPr>
          <a:xfrm>
            <a:off x="1207096" y="525713"/>
            <a:ext cx="15143559" cy="190856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03"/>
          <p:cNvSpPr txBox="1">
            <a:spLocks noGrp="1"/>
          </p:cNvSpPr>
          <p:nvPr>
            <p:ph type="body" idx="1"/>
          </p:nvPr>
        </p:nvSpPr>
        <p:spPr>
          <a:xfrm rot="5400000">
            <a:off x="5646315" y="-1810657"/>
            <a:ext cx="6265121" cy="1514355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40"/>
              </a:spcBef>
              <a:spcAft>
                <a:spcPts val="0"/>
              </a:spcAft>
              <a:buClr>
                <a:schemeClr val="dk1"/>
              </a:buClr>
              <a:buSzPts val="1800"/>
              <a:buChar char="•"/>
              <a:defRPr/>
            </a:lvl1pPr>
            <a:lvl2pPr marL="914400" lvl="1" indent="-342900" algn="l">
              <a:lnSpc>
                <a:spcPct val="90000"/>
              </a:lnSpc>
              <a:spcBef>
                <a:spcPts val="720"/>
              </a:spcBef>
              <a:spcAft>
                <a:spcPts val="0"/>
              </a:spcAft>
              <a:buClr>
                <a:schemeClr val="dk1"/>
              </a:buClr>
              <a:buSzPts val="1800"/>
              <a:buChar char="•"/>
              <a:defRPr/>
            </a:lvl2pPr>
            <a:lvl3pPr marL="1371600" lvl="2" indent="-342900" algn="l">
              <a:lnSpc>
                <a:spcPct val="90000"/>
              </a:lnSpc>
              <a:spcBef>
                <a:spcPts val="720"/>
              </a:spcBef>
              <a:spcAft>
                <a:spcPts val="0"/>
              </a:spcAft>
              <a:buClr>
                <a:schemeClr val="dk1"/>
              </a:buClr>
              <a:buSzPts val="1800"/>
              <a:buChar char="•"/>
              <a:defRPr/>
            </a:lvl3pPr>
            <a:lvl4pPr marL="1828800" lvl="3" indent="-342900" algn="l">
              <a:lnSpc>
                <a:spcPct val="90000"/>
              </a:lnSpc>
              <a:spcBef>
                <a:spcPts val="720"/>
              </a:spcBef>
              <a:spcAft>
                <a:spcPts val="0"/>
              </a:spcAft>
              <a:buClr>
                <a:schemeClr val="dk1"/>
              </a:buClr>
              <a:buSzPts val="1800"/>
              <a:buChar char="•"/>
              <a:defRPr/>
            </a:lvl4pPr>
            <a:lvl5pPr marL="2286000" lvl="4" indent="-342900" algn="l">
              <a:lnSpc>
                <a:spcPct val="90000"/>
              </a:lnSpc>
              <a:spcBef>
                <a:spcPts val="720"/>
              </a:spcBef>
              <a:spcAft>
                <a:spcPts val="0"/>
              </a:spcAft>
              <a:buClr>
                <a:schemeClr val="dk1"/>
              </a:buClr>
              <a:buSzPts val="1800"/>
              <a:buChar char="•"/>
              <a:defRPr/>
            </a:lvl5pPr>
            <a:lvl6pPr marL="2743200" lvl="5" indent="-342900" algn="l">
              <a:lnSpc>
                <a:spcPct val="90000"/>
              </a:lnSpc>
              <a:spcBef>
                <a:spcPts val="720"/>
              </a:spcBef>
              <a:spcAft>
                <a:spcPts val="0"/>
              </a:spcAft>
              <a:buClr>
                <a:schemeClr val="dk1"/>
              </a:buClr>
              <a:buSzPts val="1800"/>
              <a:buChar char="•"/>
              <a:defRPr/>
            </a:lvl6pPr>
            <a:lvl7pPr marL="3200400" lvl="6" indent="-342900" algn="l">
              <a:lnSpc>
                <a:spcPct val="90000"/>
              </a:lnSpc>
              <a:spcBef>
                <a:spcPts val="720"/>
              </a:spcBef>
              <a:spcAft>
                <a:spcPts val="0"/>
              </a:spcAft>
              <a:buClr>
                <a:schemeClr val="dk1"/>
              </a:buClr>
              <a:buSzPts val="1800"/>
              <a:buChar char="•"/>
              <a:defRPr/>
            </a:lvl7pPr>
            <a:lvl8pPr marL="3657600" lvl="7" indent="-342900" algn="l">
              <a:lnSpc>
                <a:spcPct val="90000"/>
              </a:lnSpc>
              <a:spcBef>
                <a:spcPts val="720"/>
              </a:spcBef>
              <a:spcAft>
                <a:spcPts val="0"/>
              </a:spcAft>
              <a:buClr>
                <a:schemeClr val="dk1"/>
              </a:buClr>
              <a:buSzPts val="1800"/>
              <a:buChar char="•"/>
              <a:defRPr/>
            </a:lvl8pPr>
            <a:lvl9pPr marL="4114800" lvl="8" indent="-342900" algn="l">
              <a:lnSpc>
                <a:spcPct val="90000"/>
              </a:lnSpc>
              <a:spcBef>
                <a:spcPts val="720"/>
              </a:spcBef>
              <a:spcAft>
                <a:spcPts val="0"/>
              </a:spcAft>
              <a:buClr>
                <a:schemeClr val="dk1"/>
              </a:buClr>
              <a:buSzPts val="1800"/>
              <a:buChar char="•"/>
              <a:defRPr/>
            </a:lvl9pPr>
          </a:lstStyle>
          <a:p>
            <a:endParaRPr/>
          </a:p>
        </p:txBody>
      </p:sp>
      <p:sp>
        <p:nvSpPr>
          <p:cNvPr id="86" name="Google Shape;86;p103"/>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03"/>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03"/>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89"/>
        <p:cNvGrpSpPr/>
        <p:nvPr/>
      </p:nvGrpSpPr>
      <p:grpSpPr>
        <a:xfrm>
          <a:off x="0" y="0"/>
          <a:ext cx="0" cy="0"/>
          <a:chOff x="0" y="0"/>
          <a:chExt cx="0" cy="0"/>
        </a:xfrm>
      </p:grpSpPr>
      <p:sp>
        <p:nvSpPr>
          <p:cNvPr id="90" name="Google Shape;90;p104"/>
          <p:cNvSpPr txBox="1">
            <a:spLocks noGrp="1"/>
          </p:cNvSpPr>
          <p:nvPr>
            <p:ph type="title"/>
          </p:nvPr>
        </p:nvSpPr>
        <p:spPr>
          <a:xfrm rot="5400000">
            <a:off x="10273725" y="2816753"/>
            <a:ext cx="8367970" cy="378589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04"/>
          <p:cNvSpPr txBox="1">
            <a:spLocks noGrp="1"/>
          </p:cNvSpPr>
          <p:nvPr>
            <p:ph type="body" idx="1"/>
          </p:nvPr>
        </p:nvSpPr>
        <p:spPr>
          <a:xfrm rot="5400000">
            <a:off x="2592209" y="-859401"/>
            <a:ext cx="8367970" cy="1113819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40"/>
              </a:spcBef>
              <a:spcAft>
                <a:spcPts val="0"/>
              </a:spcAft>
              <a:buClr>
                <a:schemeClr val="dk1"/>
              </a:buClr>
              <a:buSzPts val="1800"/>
              <a:buChar char="•"/>
              <a:defRPr/>
            </a:lvl1pPr>
            <a:lvl2pPr marL="914400" lvl="1" indent="-342900" algn="l">
              <a:lnSpc>
                <a:spcPct val="90000"/>
              </a:lnSpc>
              <a:spcBef>
                <a:spcPts val="720"/>
              </a:spcBef>
              <a:spcAft>
                <a:spcPts val="0"/>
              </a:spcAft>
              <a:buClr>
                <a:schemeClr val="dk1"/>
              </a:buClr>
              <a:buSzPts val="1800"/>
              <a:buChar char="•"/>
              <a:defRPr/>
            </a:lvl2pPr>
            <a:lvl3pPr marL="1371600" lvl="2" indent="-342900" algn="l">
              <a:lnSpc>
                <a:spcPct val="90000"/>
              </a:lnSpc>
              <a:spcBef>
                <a:spcPts val="720"/>
              </a:spcBef>
              <a:spcAft>
                <a:spcPts val="0"/>
              </a:spcAft>
              <a:buClr>
                <a:schemeClr val="dk1"/>
              </a:buClr>
              <a:buSzPts val="1800"/>
              <a:buChar char="•"/>
              <a:defRPr/>
            </a:lvl3pPr>
            <a:lvl4pPr marL="1828800" lvl="3" indent="-342900" algn="l">
              <a:lnSpc>
                <a:spcPct val="90000"/>
              </a:lnSpc>
              <a:spcBef>
                <a:spcPts val="720"/>
              </a:spcBef>
              <a:spcAft>
                <a:spcPts val="0"/>
              </a:spcAft>
              <a:buClr>
                <a:schemeClr val="dk1"/>
              </a:buClr>
              <a:buSzPts val="1800"/>
              <a:buChar char="•"/>
              <a:defRPr/>
            </a:lvl4pPr>
            <a:lvl5pPr marL="2286000" lvl="4" indent="-342900" algn="l">
              <a:lnSpc>
                <a:spcPct val="90000"/>
              </a:lnSpc>
              <a:spcBef>
                <a:spcPts val="720"/>
              </a:spcBef>
              <a:spcAft>
                <a:spcPts val="0"/>
              </a:spcAft>
              <a:buClr>
                <a:schemeClr val="dk1"/>
              </a:buClr>
              <a:buSzPts val="1800"/>
              <a:buChar char="•"/>
              <a:defRPr/>
            </a:lvl5pPr>
            <a:lvl6pPr marL="2743200" lvl="5" indent="-342900" algn="l">
              <a:lnSpc>
                <a:spcPct val="90000"/>
              </a:lnSpc>
              <a:spcBef>
                <a:spcPts val="720"/>
              </a:spcBef>
              <a:spcAft>
                <a:spcPts val="0"/>
              </a:spcAft>
              <a:buClr>
                <a:schemeClr val="dk1"/>
              </a:buClr>
              <a:buSzPts val="1800"/>
              <a:buChar char="•"/>
              <a:defRPr/>
            </a:lvl6pPr>
            <a:lvl7pPr marL="3200400" lvl="6" indent="-342900" algn="l">
              <a:lnSpc>
                <a:spcPct val="90000"/>
              </a:lnSpc>
              <a:spcBef>
                <a:spcPts val="720"/>
              </a:spcBef>
              <a:spcAft>
                <a:spcPts val="0"/>
              </a:spcAft>
              <a:buClr>
                <a:schemeClr val="dk1"/>
              </a:buClr>
              <a:buSzPts val="1800"/>
              <a:buChar char="•"/>
              <a:defRPr/>
            </a:lvl7pPr>
            <a:lvl8pPr marL="3657600" lvl="7" indent="-342900" algn="l">
              <a:lnSpc>
                <a:spcPct val="90000"/>
              </a:lnSpc>
              <a:spcBef>
                <a:spcPts val="720"/>
              </a:spcBef>
              <a:spcAft>
                <a:spcPts val="0"/>
              </a:spcAft>
              <a:buClr>
                <a:schemeClr val="dk1"/>
              </a:buClr>
              <a:buSzPts val="1800"/>
              <a:buChar char="•"/>
              <a:defRPr/>
            </a:lvl8pPr>
            <a:lvl9pPr marL="4114800" lvl="8" indent="-342900" algn="l">
              <a:lnSpc>
                <a:spcPct val="90000"/>
              </a:lnSpc>
              <a:spcBef>
                <a:spcPts val="720"/>
              </a:spcBef>
              <a:spcAft>
                <a:spcPts val="0"/>
              </a:spcAft>
              <a:buClr>
                <a:schemeClr val="dk1"/>
              </a:buClr>
              <a:buSzPts val="1800"/>
              <a:buChar char="•"/>
              <a:defRPr/>
            </a:lvl9pPr>
          </a:lstStyle>
          <a:p>
            <a:endParaRPr/>
          </a:p>
        </p:txBody>
      </p:sp>
      <p:sp>
        <p:nvSpPr>
          <p:cNvPr id="92" name="Google Shape;92;p104"/>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04"/>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04"/>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1"/>
        <p:cNvGrpSpPr/>
        <p:nvPr/>
      </p:nvGrpSpPr>
      <p:grpSpPr>
        <a:xfrm>
          <a:off x="0" y="0"/>
          <a:ext cx="0" cy="0"/>
          <a:chOff x="0" y="0"/>
          <a:chExt cx="0" cy="0"/>
        </a:xfrm>
      </p:grpSpPr>
      <p:sp>
        <p:nvSpPr>
          <p:cNvPr id="22" name="Google Shape;22;p93"/>
          <p:cNvSpPr>
            <a:spLocks noGrp="1"/>
          </p:cNvSpPr>
          <p:nvPr>
            <p:ph type="pic" idx="2"/>
          </p:nvPr>
        </p:nvSpPr>
        <p:spPr>
          <a:xfrm>
            <a:off x="2772427" y="2234909"/>
            <a:ext cx="2251800" cy="2251800"/>
          </a:xfrm>
          <a:prstGeom prst="rect">
            <a:avLst/>
          </a:prstGeom>
          <a:solidFill>
            <a:srgbClr val="B9BFD2"/>
          </a:solidFill>
          <a:ln>
            <a:noFill/>
          </a:ln>
        </p:spPr>
      </p:sp>
      <p:sp>
        <p:nvSpPr>
          <p:cNvPr id="23" name="Google Shape;23;p93"/>
          <p:cNvSpPr>
            <a:spLocks noGrp="1"/>
          </p:cNvSpPr>
          <p:nvPr>
            <p:ph type="pic" idx="3"/>
          </p:nvPr>
        </p:nvSpPr>
        <p:spPr>
          <a:xfrm>
            <a:off x="5954769" y="2234909"/>
            <a:ext cx="2251800" cy="2251800"/>
          </a:xfrm>
          <a:prstGeom prst="rect">
            <a:avLst/>
          </a:prstGeom>
          <a:solidFill>
            <a:srgbClr val="B9BFD2"/>
          </a:solidFill>
          <a:ln>
            <a:noFill/>
          </a:ln>
        </p:spPr>
      </p:sp>
      <p:sp>
        <p:nvSpPr>
          <p:cNvPr id="24" name="Google Shape;24;p93"/>
          <p:cNvSpPr>
            <a:spLocks noGrp="1"/>
          </p:cNvSpPr>
          <p:nvPr>
            <p:ph type="pic" idx="4"/>
          </p:nvPr>
        </p:nvSpPr>
        <p:spPr>
          <a:xfrm>
            <a:off x="9137111" y="2234909"/>
            <a:ext cx="2251800" cy="2251800"/>
          </a:xfrm>
          <a:prstGeom prst="rect">
            <a:avLst/>
          </a:prstGeom>
          <a:solidFill>
            <a:srgbClr val="B9BFD2"/>
          </a:solidFill>
          <a:ln>
            <a:noFill/>
          </a:ln>
        </p:spPr>
      </p:sp>
      <p:sp>
        <p:nvSpPr>
          <p:cNvPr id="25" name="Google Shape;25;p93"/>
          <p:cNvSpPr>
            <a:spLocks noGrp="1"/>
          </p:cNvSpPr>
          <p:nvPr>
            <p:ph type="pic" idx="5"/>
          </p:nvPr>
        </p:nvSpPr>
        <p:spPr>
          <a:xfrm>
            <a:off x="12319454" y="2234909"/>
            <a:ext cx="2251800" cy="2251800"/>
          </a:xfrm>
          <a:prstGeom prst="rect">
            <a:avLst/>
          </a:prstGeom>
          <a:solidFill>
            <a:srgbClr val="B9BFD2"/>
          </a:solidFill>
          <a:ln>
            <a:noFill/>
          </a:ln>
        </p:spPr>
      </p:sp>
      <p:sp>
        <p:nvSpPr>
          <p:cNvPr id="26" name="Google Shape;26;p93"/>
          <p:cNvSpPr>
            <a:spLocks noGrp="1"/>
          </p:cNvSpPr>
          <p:nvPr>
            <p:ph type="pic" idx="6"/>
          </p:nvPr>
        </p:nvSpPr>
        <p:spPr>
          <a:xfrm>
            <a:off x="2772427" y="5318236"/>
            <a:ext cx="2251800" cy="2251800"/>
          </a:xfrm>
          <a:prstGeom prst="rect">
            <a:avLst/>
          </a:prstGeom>
          <a:solidFill>
            <a:srgbClr val="B9BFD2"/>
          </a:solidFill>
          <a:ln>
            <a:noFill/>
          </a:ln>
        </p:spPr>
      </p:sp>
      <p:sp>
        <p:nvSpPr>
          <p:cNvPr id="27" name="Google Shape;27;p93"/>
          <p:cNvSpPr>
            <a:spLocks noGrp="1"/>
          </p:cNvSpPr>
          <p:nvPr>
            <p:ph type="pic" idx="7"/>
          </p:nvPr>
        </p:nvSpPr>
        <p:spPr>
          <a:xfrm>
            <a:off x="5954769" y="5318236"/>
            <a:ext cx="2251800" cy="2251800"/>
          </a:xfrm>
          <a:prstGeom prst="rect">
            <a:avLst/>
          </a:prstGeom>
          <a:solidFill>
            <a:srgbClr val="B9BFD2"/>
          </a:solidFill>
          <a:ln>
            <a:noFill/>
          </a:ln>
        </p:spPr>
      </p:sp>
      <p:sp>
        <p:nvSpPr>
          <p:cNvPr id="28" name="Google Shape;28;p93"/>
          <p:cNvSpPr>
            <a:spLocks noGrp="1"/>
          </p:cNvSpPr>
          <p:nvPr>
            <p:ph type="pic" idx="8"/>
          </p:nvPr>
        </p:nvSpPr>
        <p:spPr>
          <a:xfrm>
            <a:off x="9137111" y="5318236"/>
            <a:ext cx="2251800" cy="2251800"/>
          </a:xfrm>
          <a:prstGeom prst="rect">
            <a:avLst/>
          </a:prstGeom>
          <a:solidFill>
            <a:srgbClr val="B9BFD2"/>
          </a:solidFill>
          <a:ln>
            <a:noFill/>
          </a:ln>
        </p:spPr>
      </p:sp>
      <p:sp>
        <p:nvSpPr>
          <p:cNvPr id="29" name="Google Shape;29;p93"/>
          <p:cNvSpPr>
            <a:spLocks noGrp="1"/>
          </p:cNvSpPr>
          <p:nvPr>
            <p:ph type="pic" idx="9"/>
          </p:nvPr>
        </p:nvSpPr>
        <p:spPr>
          <a:xfrm>
            <a:off x="12319454" y="5318236"/>
            <a:ext cx="2251800" cy="2251800"/>
          </a:xfrm>
          <a:prstGeom prst="rect">
            <a:avLst/>
          </a:prstGeom>
          <a:solidFill>
            <a:srgbClr val="B9BFD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30"/>
        <p:cNvGrpSpPr/>
        <p:nvPr/>
      </p:nvGrpSpPr>
      <p:grpSpPr>
        <a:xfrm>
          <a:off x="0" y="0"/>
          <a:ext cx="0" cy="0"/>
          <a:chOff x="0" y="0"/>
          <a:chExt cx="0" cy="0"/>
        </a:xfrm>
      </p:grpSpPr>
      <p:sp>
        <p:nvSpPr>
          <p:cNvPr id="31" name="Google Shape;31;p94"/>
          <p:cNvSpPr txBox="1">
            <a:spLocks noGrp="1"/>
          </p:cNvSpPr>
          <p:nvPr>
            <p:ph type="sldNum" idx="12"/>
          </p:nvPr>
        </p:nvSpPr>
        <p:spPr>
          <a:xfrm>
            <a:off x="8613411" y="9417109"/>
            <a:ext cx="321900" cy="327000"/>
          </a:xfrm>
          <a:prstGeom prst="rect">
            <a:avLst/>
          </a:prstGeom>
          <a:noFill/>
          <a:ln>
            <a:noFill/>
          </a:ln>
        </p:spPr>
        <p:txBody>
          <a:bodyPr spcFirstLastPara="1" wrap="square" lIns="36575" tIns="36575" rIns="36575" bIns="36575" anchor="t" anchorCtr="0">
            <a:noAutofit/>
          </a:bodyPr>
          <a:lstStyle>
            <a:lvl1pPr marL="0" marR="0" lvl="0" indent="0" algn="ctr">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7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32"/>
        <p:cNvGrpSpPr/>
        <p:nvPr/>
      </p:nvGrpSpPr>
      <p:grpSpPr>
        <a:xfrm>
          <a:off x="0" y="0"/>
          <a:ext cx="0" cy="0"/>
          <a:chOff x="0" y="0"/>
          <a:chExt cx="0" cy="0"/>
        </a:xfrm>
      </p:grpSpPr>
      <p:sp>
        <p:nvSpPr>
          <p:cNvPr id="33" name="Google Shape;33;p95"/>
          <p:cNvSpPr txBox="1">
            <a:spLocks noGrp="1"/>
          </p:cNvSpPr>
          <p:nvPr>
            <p:ph type="ctrTitle"/>
          </p:nvPr>
        </p:nvSpPr>
        <p:spPr>
          <a:xfrm>
            <a:off x="2194719" y="1615995"/>
            <a:ext cx="13168313" cy="343770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639"/>
              <a:buFont typeface="Calibri"/>
              <a:buNone/>
              <a:defRPr sz="863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95"/>
          <p:cNvSpPr txBox="1">
            <a:spLocks noGrp="1"/>
          </p:cNvSpPr>
          <p:nvPr>
            <p:ph type="subTitle" idx="1"/>
          </p:nvPr>
        </p:nvSpPr>
        <p:spPr>
          <a:xfrm>
            <a:off x="2194719" y="5186268"/>
            <a:ext cx="13168313" cy="238399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440"/>
              </a:spcBef>
              <a:spcAft>
                <a:spcPts val="0"/>
              </a:spcAft>
              <a:buClr>
                <a:schemeClr val="dk1"/>
              </a:buClr>
              <a:buSzPts val="3456"/>
              <a:buNone/>
              <a:defRPr sz="3456"/>
            </a:lvl1pPr>
            <a:lvl2pPr lvl="1" algn="ctr">
              <a:lnSpc>
                <a:spcPct val="90000"/>
              </a:lnSpc>
              <a:spcBef>
                <a:spcPts val="720"/>
              </a:spcBef>
              <a:spcAft>
                <a:spcPts val="0"/>
              </a:spcAft>
              <a:buClr>
                <a:schemeClr val="dk1"/>
              </a:buClr>
              <a:buSzPts val="2880"/>
              <a:buNone/>
              <a:defRPr sz="2880"/>
            </a:lvl2pPr>
            <a:lvl3pPr lvl="2" algn="ctr">
              <a:lnSpc>
                <a:spcPct val="90000"/>
              </a:lnSpc>
              <a:spcBef>
                <a:spcPts val="720"/>
              </a:spcBef>
              <a:spcAft>
                <a:spcPts val="0"/>
              </a:spcAft>
              <a:buClr>
                <a:schemeClr val="dk1"/>
              </a:buClr>
              <a:buSzPts val="2592"/>
              <a:buNone/>
              <a:defRPr sz="2592"/>
            </a:lvl3pPr>
            <a:lvl4pPr lvl="3" algn="ctr">
              <a:lnSpc>
                <a:spcPct val="90000"/>
              </a:lnSpc>
              <a:spcBef>
                <a:spcPts val="720"/>
              </a:spcBef>
              <a:spcAft>
                <a:spcPts val="0"/>
              </a:spcAft>
              <a:buClr>
                <a:schemeClr val="dk1"/>
              </a:buClr>
              <a:buSzPts val="2304"/>
              <a:buNone/>
              <a:defRPr sz="2304"/>
            </a:lvl4pPr>
            <a:lvl5pPr lvl="4" algn="ctr">
              <a:lnSpc>
                <a:spcPct val="90000"/>
              </a:lnSpc>
              <a:spcBef>
                <a:spcPts val="720"/>
              </a:spcBef>
              <a:spcAft>
                <a:spcPts val="0"/>
              </a:spcAft>
              <a:buClr>
                <a:schemeClr val="dk1"/>
              </a:buClr>
              <a:buSzPts val="2304"/>
              <a:buNone/>
              <a:defRPr sz="2304"/>
            </a:lvl5pPr>
            <a:lvl6pPr lvl="5" algn="ctr">
              <a:lnSpc>
                <a:spcPct val="90000"/>
              </a:lnSpc>
              <a:spcBef>
                <a:spcPts val="720"/>
              </a:spcBef>
              <a:spcAft>
                <a:spcPts val="0"/>
              </a:spcAft>
              <a:buClr>
                <a:schemeClr val="dk1"/>
              </a:buClr>
              <a:buSzPts val="2304"/>
              <a:buNone/>
              <a:defRPr sz="2304"/>
            </a:lvl6pPr>
            <a:lvl7pPr lvl="6" algn="ctr">
              <a:lnSpc>
                <a:spcPct val="90000"/>
              </a:lnSpc>
              <a:spcBef>
                <a:spcPts val="720"/>
              </a:spcBef>
              <a:spcAft>
                <a:spcPts val="0"/>
              </a:spcAft>
              <a:buClr>
                <a:schemeClr val="dk1"/>
              </a:buClr>
              <a:buSzPts val="2304"/>
              <a:buNone/>
              <a:defRPr sz="2304"/>
            </a:lvl7pPr>
            <a:lvl8pPr lvl="7" algn="ctr">
              <a:lnSpc>
                <a:spcPct val="90000"/>
              </a:lnSpc>
              <a:spcBef>
                <a:spcPts val="720"/>
              </a:spcBef>
              <a:spcAft>
                <a:spcPts val="0"/>
              </a:spcAft>
              <a:buClr>
                <a:schemeClr val="dk1"/>
              </a:buClr>
              <a:buSzPts val="2304"/>
              <a:buNone/>
              <a:defRPr sz="2304"/>
            </a:lvl8pPr>
            <a:lvl9pPr lvl="8" algn="ctr">
              <a:lnSpc>
                <a:spcPct val="90000"/>
              </a:lnSpc>
              <a:spcBef>
                <a:spcPts val="720"/>
              </a:spcBef>
              <a:spcAft>
                <a:spcPts val="0"/>
              </a:spcAft>
              <a:buClr>
                <a:schemeClr val="dk1"/>
              </a:buClr>
              <a:buSzPts val="2304"/>
              <a:buNone/>
              <a:defRPr sz="2304"/>
            </a:lvl9pPr>
          </a:lstStyle>
          <a:p>
            <a:endParaRPr/>
          </a:p>
        </p:txBody>
      </p:sp>
      <p:sp>
        <p:nvSpPr>
          <p:cNvPr id="35" name="Google Shape;35;p95"/>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95"/>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95"/>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38"/>
        <p:cNvGrpSpPr/>
        <p:nvPr/>
      </p:nvGrpSpPr>
      <p:grpSpPr>
        <a:xfrm>
          <a:off x="0" y="0"/>
          <a:ext cx="0" cy="0"/>
          <a:chOff x="0" y="0"/>
          <a:chExt cx="0" cy="0"/>
        </a:xfrm>
      </p:grpSpPr>
      <p:sp>
        <p:nvSpPr>
          <p:cNvPr id="39" name="Google Shape;39;p96"/>
          <p:cNvSpPr txBox="1">
            <a:spLocks noGrp="1"/>
          </p:cNvSpPr>
          <p:nvPr>
            <p:ph type="title"/>
          </p:nvPr>
        </p:nvSpPr>
        <p:spPr>
          <a:xfrm>
            <a:off x="1197951" y="2461707"/>
            <a:ext cx="15143559" cy="410741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639"/>
              <a:buFont typeface="Calibri"/>
              <a:buNone/>
              <a:defRPr sz="863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96"/>
          <p:cNvSpPr txBox="1">
            <a:spLocks noGrp="1"/>
          </p:cNvSpPr>
          <p:nvPr>
            <p:ph type="body" idx="1"/>
          </p:nvPr>
        </p:nvSpPr>
        <p:spPr>
          <a:xfrm>
            <a:off x="1197951" y="6607978"/>
            <a:ext cx="15143559" cy="21599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440"/>
              </a:spcBef>
              <a:spcAft>
                <a:spcPts val="0"/>
              </a:spcAft>
              <a:buClr>
                <a:srgbClr val="888888"/>
              </a:buClr>
              <a:buSzPts val="3456"/>
              <a:buNone/>
              <a:defRPr sz="3456">
                <a:solidFill>
                  <a:srgbClr val="888888"/>
                </a:solidFill>
              </a:defRPr>
            </a:lvl1pPr>
            <a:lvl2pPr marL="914400" lvl="1" indent="-228600" algn="l">
              <a:lnSpc>
                <a:spcPct val="90000"/>
              </a:lnSpc>
              <a:spcBef>
                <a:spcPts val="720"/>
              </a:spcBef>
              <a:spcAft>
                <a:spcPts val="0"/>
              </a:spcAft>
              <a:buClr>
                <a:srgbClr val="888888"/>
              </a:buClr>
              <a:buSzPts val="2880"/>
              <a:buNone/>
              <a:defRPr sz="2880">
                <a:solidFill>
                  <a:srgbClr val="888888"/>
                </a:solidFill>
              </a:defRPr>
            </a:lvl2pPr>
            <a:lvl3pPr marL="1371600" lvl="2" indent="-228600" algn="l">
              <a:lnSpc>
                <a:spcPct val="90000"/>
              </a:lnSpc>
              <a:spcBef>
                <a:spcPts val="720"/>
              </a:spcBef>
              <a:spcAft>
                <a:spcPts val="0"/>
              </a:spcAft>
              <a:buClr>
                <a:srgbClr val="888888"/>
              </a:buClr>
              <a:buSzPts val="2592"/>
              <a:buNone/>
              <a:defRPr sz="2592">
                <a:solidFill>
                  <a:srgbClr val="888888"/>
                </a:solidFill>
              </a:defRPr>
            </a:lvl3pPr>
            <a:lvl4pPr marL="1828800" lvl="3" indent="-228600" algn="l">
              <a:lnSpc>
                <a:spcPct val="90000"/>
              </a:lnSpc>
              <a:spcBef>
                <a:spcPts val="720"/>
              </a:spcBef>
              <a:spcAft>
                <a:spcPts val="0"/>
              </a:spcAft>
              <a:buClr>
                <a:srgbClr val="888888"/>
              </a:buClr>
              <a:buSzPts val="2304"/>
              <a:buNone/>
              <a:defRPr sz="2304">
                <a:solidFill>
                  <a:srgbClr val="888888"/>
                </a:solidFill>
              </a:defRPr>
            </a:lvl4pPr>
            <a:lvl5pPr marL="2286000" lvl="4" indent="-228600" algn="l">
              <a:lnSpc>
                <a:spcPct val="90000"/>
              </a:lnSpc>
              <a:spcBef>
                <a:spcPts val="720"/>
              </a:spcBef>
              <a:spcAft>
                <a:spcPts val="0"/>
              </a:spcAft>
              <a:buClr>
                <a:srgbClr val="888888"/>
              </a:buClr>
              <a:buSzPts val="2304"/>
              <a:buNone/>
              <a:defRPr sz="2304">
                <a:solidFill>
                  <a:srgbClr val="888888"/>
                </a:solidFill>
              </a:defRPr>
            </a:lvl5pPr>
            <a:lvl6pPr marL="2743200" lvl="5" indent="-228600" algn="l">
              <a:lnSpc>
                <a:spcPct val="90000"/>
              </a:lnSpc>
              <a:spcBef>
                <a:spcPts val="720"/>
              </a:spcBef>
              <a:spcAft>
                <a:spcPts val="0"/>
              </a:spcAft>
              <a:buClr>
                <a:srgbClr val="888888"/>
              </a:buClr>
              <a:buSzPts val="2304"/>
              <a:buNone/>
              <a:defRPr sz="2304">
                <a:solidFill>
                  <a:srgbClr val="888888"/>
                </a:solidFill>
              </a:defRPr>
            </a:lvl6pPr>
            <a:lvl7pPr marL="3200400" lvl="6" indent="-228600" algn="l">
              <a:lnSpc>
                <a:spcPct val="90000"/>
              </a:lnSpc>
              <a:spcBef>
                <a:spcPts val="720"/>
              </a:spcBef>
              <a:spcAft>
                <a:spcPts val="0"/>
              </a:spcAft>
              <a:buClr>
                <a:srgbClr val="888888"/>
              </a:buClr>
              <a:buSzPts val="2304"/>
              <a:buNone/>
              <a:defRPr sz="2304">
                <a:solidFill>
                  <a:srgbClr val="888888"/>
                </a:solidFill>
              </a:defRPr>
            </a:lvl7pPr>
            <a:lvl8pPr marL="3657600" lvl="7" indent="-228600" algn="l">
              <a:lnSpc>
                <a:spcPct val="90000"/>
              </a:lnSpc>
              <a:spcBef>
                <a:spcPts val="720"/>
              </a:spcBef>
              <a:spcAft>
                <a:spcPts val="0"/>
              </a:spcAft>
              <a:buClr>
                <a:srgbClr val="888888"/>
              </a:buClr>
              <a:buSzPts val="2304"/>
              <a:buNone/>
              <a:defRPr sz="2304">
                <a:solidFill>
                  <a:srgbClr val="888888"/>
                </a:solidFill>
              </a:defRPr>
            </a:lvl8pPr>
            <a:lvl9pPr marL="4114800" lvl="8" indent="-228600" algn="l">
              <a:lnSpc>
                <a:spcPct val="90000"/>
              </a:lnSpc>
              <a:spcBef>
                <a:spcPts val="720"/>
              </a:spcBef>
              <a:spcAft>
                <a:spcPts val="0"/>
              </a:spcAft>
              <a:buClr>
                <a:srgbClr val="888888"/>
              </a:buClr>
              <a:buSzPts val="2304"/>
              <a:buNone/>
              <a:defRPr sz="2304">
                <a:solidFill>
                  <a:srgbClr val="888888"/>
                </a:solidFill>
              </a:defRPr>
            </a:lvl9pPr>
          </a:lstStyle>
          <a:p>
            <a:endParaRPr/>
          </a:p>
        </p:txBody>
      </p:sp>
      <p:sp>
        <p:nvSpPr>
          <p:cNvPr id="41" name="Google Shape;41;p96"/>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6"/>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96"/>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44"/>
        <p:cNvGrpSpPr/>
        <p:nvPr/>
      </p:nvGrpSpPr>
      <p:grpSpPr>
        <a:xfrm>
          <a:off x="0" y="0"/>
          <a:ext cx="0" cy="0"/>
          <a:chOff x="0" y="0"/>
          <a:chExt cx="0" cy="0"/>
        </a:xfrm>
      </p:grpSpPr>
      <p:sp>
        <p:nvSpPr>
          <p:cNvPr id="45" name="Google Shape;45;p97"/>
          <p:cNvSpPr txBox="1">
            <a:spLocks noGrp="1"/>
          </p:cNvSpPr>
          <p:nvPr>
            <p:ph type="title"/>
          </p:nvPr>
        </p:nvSpPr>
        <p:spPr>
          <a:xfrm>
            <a:off x="1207096" y="525713"/>
            <a:ext cx="15143559" cy="190856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97"/>
          <p:cNvSpPr txBox="1">
            <a:spLocks noGrp="1"/>
          </p:cNvSpPr>
          <p:nvPr>
            <p:ph type="body" idx="1"/>
          </p:nvPr>
        </p:nvSpPr>
        <p:spPr>
          <a:xfrm>
            <a:off x="1207095" y="2628562"/>
            <a:ext cx="7462044" cy="626512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40"/>
              </a:spcBef>
              <a:spcAft>
                <a:spcPts val="0"/>
              </a:spcAft>
              <a:buClr>
                <a:schemeClr val="dk1"/>
              </a:buClr>
              <a:buSzPts val="1800"/>
              <a:buChar char="•"/>
              <a:defRPr/>
            </a:lvl1pPr>
            <a:lvl2pPr marL="914400" lvl="1" indent="-342900" algn="l">
              <a:lnSpc>
                <a:spcPct val="90000"/>
              </a:lnSpc>
              <a:spcBef>
                <a:spcPts val="720"/>
              </a:spcBef>
              <a:spcAft>
                <a:spcPts val="0"/>
              </a:spcAft>
              <a:buClr>
                <a:schemeClr val="dk1"/>
              </a:buClr>
              <a:buSzPts val="1800"/>
              <a:buChar char="•"/>
              <a:defRPr/>
            </a:lvl2pPr>
            <a:lvl3pPr marL="1371600" lvl="2" indent="-342900" algn="l">
              <a:lnSpc>
                <a:spcPct val="90000"/>
              </a:lnSpc>
              <a:spcBef>
                <a:spcPts val="720"/>
              </a:spcBef>
              <a:spcAft>
                <a:spcPts val="0"/>
              </a:spcAft>
              <a:buClr>
                <a:schemeClr val="dk1"/>
              </a:buClr>
              <a:buSzPts val="1800"/>
              <a:buChar char="•"/>
              <a:defRPr/>
            </a:lvl3pPr>
            <a:lvl4pPr marL="1828800" lvl="3" indent="-342900" algn="l">
              <a:lnSpc>
                <a:spcPct val="90000"/>
              </a:lnSpc>
              <a:spcBef>
                <a:spcPts val="720"/>
              </a:spcBef>
              <a:spcAft>
                <a:spcPts val="0"/>
              </a:spcAft>
              <a:buClr>
                <a:schemeClr val="dk1"/>
              </a:buClr>
              <a:buSzPts val="1800"/>
              <a:buChar char="•"/>
              <a:defRPr/>
            </a:lvl4pPr>
            <a:lvl5pPr marL="2286000" lvl="4" indent="-342900" algn="l">
              <a:lnSpc>
                <a:spcPct val="90000"/>
              </a:lnSpc>
              <a:spcBef>
                <a:spcPts val="720"/>
              </a:spcBef>
              <a:spcAft>
                <a:spcPts val="0"/>
              </a:spcAft>
              <a:buClr>
                <a:schemeClr val="dk1"/>
              </a:buClr>
              <a:buSzPts val="1800"/>
              <a:buChar char="•"/>
              <a:defRPr/>
            </a:lvl5pPr>
            <a:lvl6pPr marL="2743200" lvl="5" indent="-342900" algn="l">
              <a:lnSpc>
                <a:spcPct val="90000"/>
              </a:lnSpc>
              <a:spcBef>
                <a:spcPts val="720"/>
              </a:spcBef>
              <a:spcAft>
                <a:spcPts val="0"/>
              </a:spcAft>
              <a:buClr>
                <a:schemeClr val="dk1"/>
              </a:buClr>
              <a:buSzPts val="1800"/>
              <a:buChar char="•"/>
              <a:defRPr/>
            </a:lvl6pPr>
            <a:lvl7pPr marL="3200400" lvl="6" indent="-342900" algn="l">
              <a:lnSpc>
                <a:spcPct val="90000"/>
              </a:lnSpc>
              <a:spcBef>
                <a:spcPts val="720"/>
              </a:spcBef>
              <a:spcAft>
                <a:spcPts val="0"/>
              </a:spcAft>
              <a:buClr>
                <a:schemeClr val="dk1"/>
              </a:buClr>
              <a:buSzPts val="1800"/>
              <a:buChar char="•"/>
              <a:defRPr/>
            </a:lvl7pPr>
            <a:lvl8pPr marL="3657600" lvl="7" indent="-342900" algn="l">
              <a:lnSpc>
                <a:spcPct val="90000"/>
              </a:lnSpc>
              <a:spcBef>
                <a:spcPts val="720"/>
              </a:spcBef>
              <a:spcAft>
                <a:spcPts val="0"/>
              </a:spcAft>
              <a:buClr>
                <a:schemeClr val="dk1"/>
              </a:buClr>
              <a:buSzPts val="1800"/>
              <a:buChar char="•"/>
              <a:defRPr/>
            </a:lvl8pPr>
            <a:lvl9pPr marL="4114800" lvl="8" indent="-342900" algn="l">
              <a:lnSpc>
                <a:spcPct val="90000"/>
              </a:lnSpc>
              <a:spcBef>
                <a:spcPts val="720"/>
              </a:spcBef>
              <a:spcAft>
                <a:spcPts val="0"/>
              </a:spcAft>
              <a:buClr>
                <a:schemeClr val="dk1"/>
              </a:buClr>
              <a:buSzPts val="1800"/>
              <a:buChar char="•"/>
              <a:defRPr/>
            </a:lvl9pPr>
          </a:lstStyle>
          <a:p>
            <a:endParaRPr/>
          </a:p>
        </p:txBody>
      </p:sp>
      <p:sp>
        <p:nvSpPr>
          <p:cNvPr id="47" name="Google Shape;47;p97"/>
          <p:cNvSpPr txBox="1">
            <a:spLocks noGrp="1"/>
          </p:cNvSpPr>
          <p:nvPr>
            <p:ph type="body" idx="2"/>
          </p:nvPr>
        </p:nvSpPr>
        <p:spPr>
          <a:xfrm>
            <a:off x="8888611" y="2628562"/>
            <a:ext cx="7462044" cy="626512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40"/>
              </a:spcBef>
              <a:spcAft>
                <a:spcPts val="0"/>
              </a:spcAft>
              <a:buClr>
                <a:schemeClr val="dk1"/>
              </a:buClr>
              <a:buSzPts val="1800"/>
              <a:buChar char="•"/>
              <a:defRPr/>
            </a:lvl1pPr>
            <a:lvl2pPr marL="914400" lvl="1" indent="-342900" algn="l">
              <a:lnSpc>
                <a:spcPct val="90000"/>
              </a:lnSpc>
              <a:spcBef>
                <a:spcPts val="720"/>
              </a:spcBef>
              <a:spcAft>
                <a:spcPts val="0"/>
              </a:spcAft>
              <a:buClr>
                <a:schemeClr val="dk1"/>
              </a:buClr>
              <a:buSzPts val="1800"/>
              <a:buChar char="•"/>
              <a:defRPr/>
            </a:lvl2pPr>
            <a:lvl3pPr marL="1371600" lvl="2" indent="-342900" algn="l">
              <a:lnSpc>
                <a:spcPct val="90000"/>
              </a:lnSpc>
              <a:spcBef>
                <a:spcPts val="720"/>
              </a:spcBef>
              <a:spcAft>
                <a:spcPts val="0"/>
              </a:spcAft>
              <a:buClr>
                <a:schemeClr val="dk1"/>
              </a:buClr>
              <a:buSzPts val="1800"/>
              <a:buChar char="•"/>
              <a:defRPr/>
            </a:lvl3pPr>
            <a:lvl4pPr marL="1828800" lvl="3" indent="-342900" algn="l">
              <a:lnSpc>
                <a:spcPct val="90000"/>
              </a:lnSpc>
              <a:spcBef>
                <a:spcPts val="720"/>
              </a:spcBef>
              <a:spcAft>
                <a:spcPts val="0"/>
              </a:spcAft>
              <a:buClr>
                <a:schemeClr val="dk1"/>
              </a:buClr>
              <a:buSzPts val="1800"/>
              <a:buChar char="•"/>
              <a:defRPr/>
            </a:lvl4pPr>
            <a:lvl5pPr marL="2286000" lvl="4" indent="-342900" algn="l">
              <a:lnSpc>
                <a:spcPct val="90000"/>
              </a:lnSpc>
              <a:spcBef>
                <a:spcPts val="720"/>
              </a:spcBef>
              <a:spcAft>
                <a:spcPts val="0"/>
              </a:spcAft>
              <a:buClr>
                <a:schemeClr val="dk1"/>
              </a:buClr>
              <a:buSzPts val="1800"/>
              <a:buChar char="•"/>
              <a:defRPr/>
            </a:lvl5pPr>
            <a:lvl6pPr marL="2743200" lvl="5" indent="-342900" algn="l">
              <a:lnSpc>
                <a:spcPct val="90000"/>
              </a:lnSpc>
              <a:spcBef>
                <a:spcPts val="720"/>
              </a:spcBef>
              <a:spcAft>
                <a:spcPts val="0"/>
              </a:spcAft>
              <a:buClr>
                <a:schemeClr val="dk1"/>
              </a:buClr>
              <a:buSzPts val="1800"/>
              <a:buChar char="•"/>
              <a:defRPr/>
            </a:lvl6pPr>
            <a:lvl7pPr marL="3200400" lvl="6" indent="-342900" algn="l">
              <a:lnSpc>
                <a:spcPct val="90000"/>
              </a:lnSpc>
              <a:spcBef>
                <a:spcPts val="720"/>
              </a:spcBef>
              <a:spcAft>
                <a:spcPts val="0"/>
              </a:spcAft>
              <a:buClr>
                <a:schemeClr val="dk1"/>
              </a:buClr>
              <a:buSzPts val="1800"/>
              <a:buChar char="•"/>
              <a:defRPr/>
            </a:lvl7pPr>
            <a:lvl8pPr marL="3657600" lvl="7" indent="-342900" algn="l">
              <a:lnSpc>
                <a:spcPct val="90000"/>
              </a:lnSpc>
              <a:spcBef>
                <a:spcPts val="720"/>
              </a:spcBef>
              <a:spcAft>
                <a:spcPts val="0"/>
              </a:spcAft>
              <a:buClr>
                <a:schemeClr val="dk1"/>
              </a:buClr>
              <a:buSzPts val="1800"/>
              <a:buChar char="•"/>
              <a:defRPr/>
            </a:lvl8pPr>
            <a:lvl9pPr marL="4114800" lvl="8" indent="-342900" algn="l">
              <a:lnSpc>
                <a:spcPct val="90000"/>
              </a:lnSpc>
              <a:spcBef>
                <a:spcPts val="720"/>
              </a:spcBef>
              <a:spcAft>
                <a:spcPts val="0"/>
              </a:spcAft>
              <a:buClr>
                <a:schemeClr val="dk1"/>
              </a:buClr>
              <a:buSzPts val="1800"/>
              <a:buChar char="•"/>
              <a:defRPr/>
            </a:lvl9pPr>
          </a:lstStyle>
          <a:p>
            <a:endParaRPr/>
          </a:p>
        </p:txBody>
      </p:sp>
      <p:sp>
        <p:nvSpPr>
          <p:cNvPr id="48" name="Google Shape;48;p97"/>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97"/>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97"/>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51"/>
        <p:cNvGrpSpPr/>
        <p:nvPr/>
      </p:nvGrpSpPr>
      <p:grpSpPr>
        <a:xfrm>
          <a:off x="0" y="0"/>
          <a:ext cx="0" cy="0"/>
          <a:chOff x="0" y="0"/>
          <a:chExt cx="0" cy="0"/>
        </a:xfrm>
      </p:grpSpPr>
      <p:sp>
        <p:nvSpPr>
          <p:cNvPr id="52" name="Google Shape;52;p98"/>
          <p:cNvSpPr txBox="1">
            <a:spLocks noGrp="1"/>
          </p:cNvSpPr>
          <p:nvPr>
            <p:ph type="title"/>
          </p:nvPr>
        </p:nvSpPr>
        <p:spPr>
          <a:xfrm>
            <a:off x="1209382" y="525713"/>
            <a:ext cx="15143559" cy="190856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8"/>
          <p:cNvSpPr txBox="1">
            <a:spLocks noGrp="1"/>
          </p:cNvSpPr>
          <p:nvPr>
            <p:ph type="body" idx="1"/>
          </p:nvPr>
        </p:nvSpPr>
        <p:spPr>
          <a:xfrm>
            <a:off x="1209383" y="2420563"/>
            <a:ext cx="7427751" cy="11862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440"/>
              </a:spcBef>
              <a:spcAft>
                <a:spcPts val="0"/>
              </a:spcAft>
              <a:buClr>
                <a:schemeClr val="dk1"/>
              </a:buClr>
              <a:buSzPts val="3456"/>
              <a:buNone/>
              <a:defRPr sz="3456" b="1"/>
            </a:lvl1pPr>
            <a:lvl2pPr marL="914400" lvl="1" indent="-228600" algn="l">
              <a:lnSpc>
                <a:spcPct val="90000"/>
              </a:lnSpc>
              <a:spcBef>
                <a:spcPts val="720"/>
              </a:spcBef>
              <a:spcAft>
                <a:spcPts val="0"/>
              </a:spcAft>
              <a:buClr>
                <a:schemeClr val="dk1"/>
              </a:buClr>
              <a:buSzPts val="2880"/>
              <a:buNone/>
              <a:defRPr sz="2880" b="1"/>
            </a:lvl2pPr>
            <a:lvl3pPr marL="1371600" lvl="2" indent="-228600" algn="l">
              <a:lnSpc>
                <a:spcPct val="90000"/>
              </a:lnSpc>
              <a:spcBef>
                <a:spcPts val="720"/>
              </a:spcBef>
              <a:spcAft>
                <a:spcPts val="0"/>
              </a:spcAft>
              <a:buClr>
                <a:schemeClr val="dk1"/>
              </a:buClr>
              <a:buSzPts val="2592"/>
              <a:buNone/>
              <a:defRPr sz="2592" b="1"/>
            </a:lvl3pPr>
            <a:lvl4pPr marL="1828800" lvl="3" indent="-228600" algn="l">
              <a:lnSpc>
                <a:spcPct val="90000"/>
              </a:lnSpc>
              <a:spcBef>
                <a:spcPts val="720"/>
              </a:spcBef>
              <a:spcAft>
                <a:spcPts val="0"/>
              </a:spcAft>
              <a:buClr>
                <a:schemeClr val="dk1"/>
              </a:buClr>
              <a:buSzPts val="2304"/>
              <a:buNone/>
              <a:defRPr sz="2304" b="1"/>
            </a:lvl4pPr>
            <a:lvl5pPr marL="2286000" lvl="4" indent="-228600" algn="l">
              <a:lnSpc>
                <a:spcPct val="90000"/>
              </a:lnSpc>
              <a:spcBef>
                <a:spcPts val="720"/>
              </a:spcBef>
              <a:spcAft>
                <a:spcPts val="0"/>
              </a:spcAft>
              <a:buClr>
                <a:schemeClr val="dk1"/>
              </a:buClr>
              <a:buSzPts val="2304"/>
              <a:buNone/>
              <a:defRPr sz="2304" b="1"/>
            </a:lvl5pPr>
            <a:lvl6pPr marL="2743200" lvl="5" indent="-228600" algn="l">
              <a:lnSpc>
                <a:spcPct val="90000"/>
              </a:lnSpc>
              <a:spcBef>
                <a:spcPts val="720"/>
              </a:spcBef>
              <a:spcAft>
                <a:spcPts val="0"/>
              </a:spcAft>
              <a:buClr>
                <a:schemeClr val="dk1"/>
              </a:buClr>
              <a:buSzPts val="2304"/>
              <a:buNone/>
              <a:defRPr sz="2304" b="1"/>
            </a:lvl6pPr>
            <a:lvl7pPr marL="3200400" lvl="6" indent="-228600" algn="l">
              <a:lnSpc>
                <a:spcPct val="90000"/>
              </a:lnSpc>
              <a:spcBef>
                <a:spcPts val="720"/>
              </a:spcBef>
              <a:spcAft>
                <a:spcPts val="0"/>
              </a:spcAft>
              <a:buClr>
                <a:schemeClr val="dk1"/>
              </a:buClr>
              <a:buSzPts val="2304"/>
              <a:buNone/>
              <a:defRPr sz="2304" b="1"/>
            </a:lvl7pPr>
            <a:lvl8pPr marL="3657600" lvl="7" indent="-228600" algn="l">
              <a:lnSpc>
                <a:spcPct val="90000"/>
              </a:lnSpc>
              <a:spcBef>
                <a:spcPts val="720"/>
              </a:spcBef>
              <a:spcAft>
                <a:spcPts val="0"/>
              </a:spcAft>
              <a:buClr>
                <a:schemeClr val="dk1"/>
              </a:buClr>
              <a:buSzPts val="2304"/>
              <a:buNone/>
              <a:defRPr sz="2304" b="1"/>
            </a:lvl8pPr>
            <a:lvl9pPr marL="4114800" lvl="8" indent="-228600" algn="l">
              <a:lnSpc>
                <a:spcPct val="90000"/>
              </a:lnSpc>
              <a:spcBef>
                <a:spcPts val="720"/>
              </a:spcBef>
              <a:spcAft>
                <a:spcPts val="0"/>
              </a:spcAft>
              <a:buClr>
                <a:schemeClr val="dk1"/>
              </a:buClr>
              <a:buSzPts val="2304"/>
              <a:buNone/>
              <a:defRPr sz="2304" b="1"/>
            </a:lvl9pPr>
          </a:lstStyle>
          <a:p>
            <a:endParaRPr/>
          </a:p>
        </p:txBody>
      </p:sp>
      <p:sp>
        <p:nvSpPr>
          <p:cNvPr id="54" name="Google Shape;54;p98"/>
          <p:cNvSpPr txBox="1">
            <a:spLocks noGrp="1"/>
          </p:cNvSpPr>
          <p:nvPr>
            <p:ph type="body" idx="2"/>
          </p:nvPr>
        </p:nvSpPr>
        <p:spPr>
          <a:xfrm>
            <a:off x="1209383" y="3606844"/>
            <a:ext cx="7427751" cy="530512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40"/>
              </a:spcBef>
              <a:spcAft>
                <a:spcPts val="0"/>
              </a:spcAft>
              <a:buClr>
                <a:schemeClr val="dk1"/>
              </a:buClr>
              <a:buSzPts val="1800"/>
              <a:buChar char="•"/>
              <a:defRPr/>
            </a:lvl1pPr>
            <a:lvl2pPr marL="914400" lvl="1" indent="-342900" algn="l">
              <a:lnSpc>
                <a:spcPct val="90000"/>
              </a:lnSpc>
              <a:spcBef>
                <a:spcPts val="720"/>
              </a:spcBef>
              <a:spcAft>
                <a:spcPts val="0"/>
              </a:spcAft>
              <a:buClr>
                <a:schemeClr val="dk1"/>
              </a:buClr>
              <a:buSzPts val="1800"/>
              <a:buChar char="•"/>
              <a:defRPr/>
            </a:lvl2pPr>
            <a:lvl3pPr marL="1371600" lvl="2" indent="-342900" algn="l">
              <a:lnSpc>
                <a:spcPct val="90000"/>
              </a:lnSpc>
              <a:spcBef>
                <a:spcPts val="720"/>
              </a:spcBef>
              <a:spcAft>
                <a:spcPts val="0"/>
              </a:spcAft>
              <a:buClr>
                <a:schemeClr val="dk1"/>
              </a:buClr>
              <a:buSzPts val="1800"/>
              <a:buChar char="•"/>
              <a:defRPr/>
            </a:lvl3pPr>
            <a:lvl4pPr marL="1828800" lvl="3" indent="-342900" algn="l">
              <a:lnSpc>
                <a:spcPct val="90000"/>
              </a:lnSpc>
              <a:spcBef>
                <a:spcPts val="720"/>
              </a:spcBef>
              <a:spcAft>
                <a:spcPts val="0"/>
              </a:spcAft>
              <a:buClr>
                <a:schemeClr val="dk1"/>
              </a:buClr>
              <a:buSzPts val="1800"/>
              <a:buChar char="•"/>
              <a:defRPr/>
            </a:lvl4pPr>
            <a:lvl5pPr marL="2286000" lvl="4" indent="-342900" algn="l">
              <a:lnSpc>
                <a:spcPct val="90000"/>
              </a:lnSpc>
              <a:spcBef>
                <a:spcPts val="720"/>
              </a:spcBef>
              <a:spcAft>
                <a:spcPts val="0"/>
              </a:spcAft>
              <a:buClr>
                <a:schemeClr val="dk1"/>
              </a:buClr>
              <a:buSzPts val="1800"/>
              <a:buChar char="•"/>
              <a:defRPr/>
            </a:lvl5pPr>
            <a:lvl6pPr marL="2743200" lvl="5" indent="-342900" algn="l">
              <a:lnSpc>
                <a:spcPct val="90000"/>
              </a:lnSpc>
              <a:spcBef>
                <a:spcPts val="720"/>
              </a:spcBef>
              <a:spcAft>
                <a:spcPts val="0"/>
              </a:spcAft>
              <a:buClr>
                <a:schemeClr val="dk1"/>
              </a:buClr>
              <a:buSzPts val="1800"/>
              <a:buChar char="•"/>
              <a:defRPr/>
            </a:lvl6pPr>
            <a:lvl7pPr marL="3200400" lvl="6" indent="-342900" algn="l">
              <a:lnSpc>
                <a:spcPct val="90000"/>
              </a:lnSpc>
              <a:spcBef>
                <a:spcPts val="720"/>
              </a:spcBef>
              <a:spcAft>
                <a:spcPts val="0"/>
              </a:spcAft>
              <a:buClr>
                <a:schemeClr val="dk1"/>
              </a:buClr>
              <a:buSzPts val="1800"/>
              <a:buChar char="•"/>
              <a:defRPr/>
            </a:lvl7pPr>
            <a:lvl8pPr marL="3657600" lvl="7" indent="-342900" algn="l">
              <a:lnSpc>
                <a:spcPct val="90000"/>
              </a:lnSpc>
              <a:spcBef>
                <a:spcPts val="720"/>
              </a:spcBef>
              <a:spcAft>
                <a:spcPts val="0"/>
              </a:spcAft>
              <a:buClr>
                <a:schemeClr val="dk1"/>
              </a:buClr>
              <a:buSzPts val="1800"/>
              <a:buChar char="•"/>
              <a:defRPr/>
            </a:lvl8pPr>
            <a:lvl9pPr marL="4114800" lvl="8" indent="-342900" algn="l">
              <a:lnSpc>
                <a:spcPct val="90000"/>
              </a:lnSpc>
              <a:spcBef>
                <a:spcPts val="720"/>
              </a:spcBef>
              <a:spcAft>
                <a:spcPts val="0"/>
              </a:spcAft>
              <a:buClr>
                <a:schemeClr val="dk1"/>
              </a:buClr>
              <a:buSzPts val="1800"/>
              <a:buChar char="•"/>
              <a:defRPr/>
            </a:lvl9pPr>
          </a:lstStyle>
          <a:p>
            <a:endParaRPr/>
          </a:p>
        </p:txBody>
      </p:sp>
      <p:sp>
        <p:nvSpPr>
          <p:cNvPr id="55" name="Google Shape;55;p98"/>
          <p:cNvSpPr txBox="1">
            <a:spLocks noGrp="1"/>
          </p:cNvSpPr>
          <p:nvPr>
            <p:ph type="body" idx="3"/>
          </p:nvPr>
        </p:nvSpPr>
        <p:spPr>
          <a:xfrm>
            <a:off x="8888611" y="2420563"/>
            <a:ext cx="7464331" cy="11862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440"/>
              </a:spcBef>
              <a:spcAft>
                <a:spcPts val="0"/>
              </a:spcAft>
              <a:buClr>
                <a:schemeClr val="dk1"/>
              </a:buClr>
              <a:buSzPts val="3456"/>
              <a:buNone/>
              <a:defRPr sz="3456" b="1"/>
            </a:lvl1pPr>
            <a:lvl2pPr marL="914400" lvl="1" indent="-228600" algn="l">
              <a:lnSpc>
                <a:spcPct val="90000"/>
              </a:lnSpc>
              <a:spcBef>
                <a:spcPts val="720"/>
              </a:spcBef>
              <a:spcAft>
                <a:spcPts val="0"/>
              </a:spcAft>
              <a:buClr>
                <a:schemeClr val="dk1"/>
              </a:buClr>
              <a:buSzPts val="2880"/>
              <a:buNone/>
              <a:defRPr sz="2880" b="1"/>
            </a:lvl2pPr>
            <a:lvl3pPr marL="1371600" lvl="2" indent="-228600" algn="l">
              <a:lnSpc>
                <a:spcPct val="90000"/>
              </a:lnSpc>
              <a:spcBef>
                <a:spcPts val="720"/>
              </a:spcBef>
              <a:spcAft>
                <a:spcPts val="0"/>
              </a:spcAft>
              <a:buClr>
                <a:schemeClr val="dk1"/>
              </a:buClr>
              <a:buSzPts val="2592"/>
              <a:buNone/>
              <a:defRPr sz="2592" b="1"/>
            </a:lvl3pPr>
            <a:lvl4pPr marL="1828800" lvl="3" indent="-228600" algn="l">
              <a:lnSpc>
                <a:spcPct val="90000"/>
              </a:lnSpc>
              <a:spcBef>
                <a:spcPts val="720"/>
              </a:spcBef>
              <a:spcAft>
                <a:spcPts val="0"/>
              </a:spcAft>
              <a:buClr>
                <a:schemeClr val="dk1"/>
              </a:buClr>
              <a:buSzPts val="2304"/>
              <a:buNone/>
              <a:defRPr sz="2304" b="1"/>
            </a:lvl4pPr>
            <a:lvl5pPr marL="2286000" lvl="4" indent="-228600" algn="l">
              <a:lnSpc>
                <a:spcPct val="90000"/>
              </a:lnSpc>
              <a:spcBef>
                <a:spcPts val="720"/>
              </a:spcBef>
              <a:spcAft>
                <a:spcPts val="0"/>
              </a:spcAft>
              <a:buClr>
                <a:schemeClr val="dk1"/>
              </a:buClr>
              <a:buSzPts val="2304"/>
              <a:buNone/>
              <a:defRPr sz="2304" b="1"/>
            </a:lvl5pPr>
            <a:lvl6pPr marL="2743200" lvl="5" indent="-228600" algn="l">
              <a:lnSpc>
                <a:spcPct val="90000"/>
              </a:lnSpc>
              <a:spcBef>
                <a:spcPts val="720"/>
              </a:spcBef>
              <a:spcAft>
                <a:spcPts val="0"/>
              </a:spcAft>
              <a:buClr>
                <a:schemeClr val="dk1"/>
              </a:buClr>
              <a:buSzPts val="2304"/>
              <a:buNone/>
              <a:defRPr sz="2304" b="1"/>
            </a:lvl6pPr>
            <a:lvl7pPr marL="3200400" lvl="6" indent="-228600" algn="l">
              <a:lnSpc>
                <a:spcPct val="90000"/>
              </a:lnSpc>
              <a:spcBef>
                <a:spcPts val="720"/>
              </a:spcBef>
              <a:spcAft>
                <a:spcPts val="0"/>
              </a:spcAft>
              <a:buClr>
                <a:schemeClr val="dk1"/>
              </a:buClr>
              <a:buSzPts val="2304"/>
              <a:buNone/>
              <a:defRPr sz="2304" b="1"/>
            </a:lvl7pPr>
            <a:lvl8pPr marL="3657600" lvl="7" indent="-228600" algn="l">
              <a:lnSpc>
                <a:spcPct val="90000"/>
              </a:lnSpc>
              <a:spcBef>
                <a:spcPts val="720"/>
              </a:spcBef>
              <a:spcAft>
                <a:spcPts val="0"/>
              </a:spcAft>
              <a:buClr>
                <a:schemeClr val="dk1"/>
              </a:buClr>
              <a:buSzPts val="2304"/>
              <a:buNone/>
              <a:defRPr sz="2304" b="1"/>
            </a:lvl8pPr>
            <a:lvl9pPr marL="4114800" lvl="8" indent="-228600" algn="l">
              <a:lnSpc>
                <a:spcPct val="90000"/>
              </a:lnSpc>
              <a:spcBef>
                <a:spcPts val="720"/>
              </a:spcBef>
              <a:spcAft>
                <a:spcPts val="0"/>
              </a:spcAft>
              <a:buClr>
                <a:schemeClr val="dk1"/>
              </a:buClr>
              <a:buSzPts val="2304"/>
              <a:buNone/>
              <a:defRPr sz="2304" b="1"/>
            </a:lvl9pPr>
          </a:lstStyle>
          <a:p>
            <a:endParaRPr/>
          </a:p>
        </p:txBody>
      </p:sp>
      <p:sp>
        <p:nvSpPr>
          <p:cNvPr id="56" name="Google Shape;56;p98"/>
          <p:cNvSpPr txBox="1">
            <a:spLocks noGrp="1"/>
          </p:cNvSpPr>
          <p:nvPr>
            <p:ph type="body" idx="4"/>
          </p:nvPr>
        </p:nvSpPr>
        <p:spPr>
          <a:xfrm>
            <a:off x="8888611" y="3606844"/>
            <a:ext cx="7464331" cy="530512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40"/>
              </a:spcBef>
              <a:spcAft>
                <a:spcPts val="0"/>
              </a:spcAft>
              <a:buClr>
                <a:schemeClr val="dk1"/>
              </a:buClr>
              <a:buSzPts val="1800"/>
              <a:buChar char="•"/>
              <a:defRPr/>
            </a:lvl1pPr>
            <a:lvl2pPr marL="914400" lvl="1" indent="-342900" algn="l">
              <a:lnSpc>
                <a:spcPct val="90000"/>
              </a:lnSpc>
              <a:spcBef>
                <a:spcPts val="720"/>
              </a:spcBef>
              <a:spcAft>
                <a:spcPts val="0"/>
              </a:spcAft>
              <a:buClr>
                <a:schemeClr val="dk1"/>
              </a:buClr>
              <a:buSzPts val="1800"/>
              <a:buChar char="•"/>
              <a:defRPr/>
            </a:lvl2pPr>
            <a:lvl3pPr marL="1371600" lvl="2" indent="-342900" algn="l">
              <a:lnSpc>
                <a:spcPct val="90000"/>
              </a:lnSpc>
              <a:spcBef>
                <a:spcPts val="720"/>
              </a:spcBef>
              <a:spcAft>
                <a:spcPts val="0"/>
              </a:spcAft>
              <a:buClr>
                <a:schemeClr val="dk1"/>
              </a:buClr>
              <a:buSzPts val="1800"/>
              <a:buChar char="•"/>
              <a:defRPr/>
            </a:lvl3pPr>
            <a:lvl4pPr marL="1828800" lvl="3" indent="-342900" algn="l">
              <a:lnSpc>
                <a:spcPct val="90000"/>
              </a:lnSpc>
              <a:spcBef>
                <a:spcPts val="720"/>
              </a:spcBef>
              <a:spcAft>
                <a:spcPts val="0"/>
              </a:spcAft>
              <a:buClr>
                <a:schemeClr val="dk1"/>
              </a:buClr>
              <a:buSzPts val="1800"/>
              <a:buChar char="•"/>
              <a:defRPr/>
            </a:lvl4pPr>
            <a:lvl5pPr marL="2286000" lvl="4" indent="-342900" algn="l">
              <a:lnSpc>
                <a:spcPct val="90000"/>
              </a:lnSpc>
              <a:spcBef>
                <a:spcPts val="720"/>
              </a:spcBef>
              <a:spcAft>
                <a:spcPts val="0"/>
              </a:spcAft>
              <a:buClr>
                <a:schemeClr val="dk1"/>
              </a:buClr>
              <a:buSzPts val="1800"/>
              <a:buChar char="•"/>
              <a:defRPr/>
            </a:lvl5pPr>
            <a:lvl6pPr marL="2743200" lvl="5" indent="-342900" algn="l">
              <a:lnSpc>
                <a:spcPct val="90000"/>
              </a:lnSpc>
              <a:spcBef>
                <a:spcPts val="720"/>
              </a:spcBef>
              <a:spcAft>
                <a:spcPts val="0"/>
              </a:spcAft>
              <a:buClr>
                <a:schemeClr val="dk1"/>
              </a:buClr>
              <a:buSzPts val="1800"/>
              <a:buChar char="•"/>
              <a:defRPr/>
            </a:lvl6pPr>
            <a:lvl7pPr marL="3200400" lvl="6" indent="-342900" algn="l">
              <a:lnSpc>
                <a:spcPct val="90000"/>
              </a:lnSpc>
              <a:spcBef>
                <a:spcPts val="720"/>
              </a:spcBef>
              <a:spcAft>
                <a:spcPts val="0"/>
              </a:spcAft>
              <a:buClr>
                <a:schemeClr val="dk1"/>
              </a:buClr>
              <a:buSzPts val="1800"/>
              <a:buChar char="•"/>
              <a:defRPr/>
            </a:lvl7pPr>
            <a:lvl8pPr marL="3657600" lvl="7" indent="-342900" algn="l">
              <a:lnSpc>
                <a:spcPct val="90000"/>
              </a:lnSpc>
              <a:spcBef>
                <a:spcPts val="720"/>
              </a:spcBef>
              <a:spcAft>
                <a:spcPts val="0"/>
              </a:spcAft>
              <a:buClr>
                <a:schemeClr val="dk1"/>
              </a:buClr>
              <a:buSzPts val="1800"/>
              <a:buChar char="•"/>
              <a:defRPr/>
            </a:lvl8pPr>
            <a:lvl9pPr marL="4114800" lvl="8" indent="-342900" algn="l">
              <a:lnSpc>
                <a:spcPct val="90000"/>
              </a:lnSpc>
              <a:spcBef>
                <a:spcPts val="720"/>
              </a:spcBef>
              <a:spcAft>
                <a:spcPts val="0"/>
              </a:spcAft>
              <a:buClr>
                <a:schemeClr val="dk1"/>
              </a:buClr>
              <a:buSzPts val="1800"/>
              <a:buChar char="•"/>
              <a:defRPr/>
            </a:lvl9pPr>
          </a:lstStyle>
          <a:p>
            <a:endParaRPr/>
          </a:p>
        </p:txBody>
      </p:sp>
      <p:sp>
        <p:nvSpPr>
          <p:cNvPr id="57" name="Google Shape;57;p98"/>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8"/>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8"/>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60"/>
        <p:cNvGrpSpPr/>
        <p:nvPr/>
      </p:nvGrpSpPr>
      <p:grpSpPr>
        <a:xfrm>
          <a:off x="0" y="0"/>
          <a:ext cx="0" cy="0"/>
          <a:chOff x="0" y="0"/>
          <a:chExt cx="0" cy="0"/>
        </a:xfrm>
      </p:grpSpPr>
      <p:sp>
        <p:nvSpPr>
          <p:cNvPr id="61" name="Google Shape;61;p99"/>
          <p:cNvSpPr txBox="1">
            <a:spLocks noGrp="1"/>
          </p:cNvSpPr>
          <p:nvPr>
            <p:ph type="title"/>
          </p:nvPr>
        </p:nvSpPr>
        <p:spPr>
          <a:xfrm>
            <a:off x="1207096" y="525713"/>
            <a:ext cx="15143559" cy="190856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9"/>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9"/>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9"/>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65"/>
        <p:cNvGrpSpPr/>
        <p:nvPr/>
      </p:nvGrpSpPr>
      <p:grpSpPr>
        <a:xfrm>
          <a:off x="0" y="0"/>
          <a:ext cx="0" cy="0"/>
          <a:chOff x="0" y="0"/>
          <a:chExt cx="0" cy="0"/>
        </a:xfrm>
      </p:grpSpPr>
      <p:sp>
        <p:nvSpPr>
          <p:cNvPr id="66" name="Google Shape;66;p100"/>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0"/>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0"/>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1"/>
          <p:cNvSpPr txBox="1">
            <a:spLocks noGrp="1"/>
          </p:cNvSpPr>
          <p:nvPr>
            <p:ph type="title"/>
          </p:nvPr>
        </p:nvSpPr>
        <p:spPr>
          <a:xfrm>
            <a:off x="1207096" y="525713"/>
            <a:ext cx="15143559" cy="190856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6335"/>
              <a:buFont typeface="Calibri"/>
              <a:buNone/>
              <a:defRPr sz="6335"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1"/>
          <p:cNvSpPr txBox="1">
            <a:spLocks noGrp="1"/>
          </p:cNvSpPr>
          <p:nvPr>
            <p:ph type="body" idx="1"/>
          </p:nvPr>
        </p:nvSpPr>
        <p:spPr>
          <a:xfrm>
            <a:off x="1207096" y="2628562"/>
            <a:ext cx="15143559" cy="6265121"/>
          </a:xfrm>
          <a:prstGeom prst="rect">
            <a:avLst/>
          </a:prstGeom>
          <a:noFill/>
          <a:ln>
            <a:noFill/>
          </a:ln>
        </p:spPr>
        <p:txBody>
          <a:bodyPr spcFirstLastPara="1" wrap="square" lIns="91425" tIns="45700" rIns="91425" bIns="45700" anchor="t" anchorCtr="0">
            <a:normAutofit/>
          </a:bodyPr>
          <a:lstStyle>
            <a:lvl1pPr marL="457200" marR="0" lvl="0" indent="-484568" algn="l" rtl="0">
              <a:lnSpc>
                <a:spcPct val="90000"/>
              </a:lnSpc>
              <a:spcBef>
                <a:spcPts val="1440"/>
              </a:spcBef>
              <a:spcAft>
                <a:spcPts val="0"/>
              </a:spcAft>
              <a:buClr>
                <a:schemeClr val="dk1"/>
              </a:buClr>
              <a:buSzPts val="4031"/>
              <a:buFont typeface="Arial"/>
              <a:buChar char="•"/>
              <a:defRPr sz="4031" b="0" i="0" u="none" strike="noStrike" cap="none">
                <a:solidFill>
                  <a:schemeClr val="dk1"/>
                </a:solidFill>
                <a:latin typeface="Calibri"/>
                <a:ea typeface="Calibri"/>
                <a:cs typeface="Calibri"/>
                <a:sym typeface="Calibri"/>
              </a:defRPr>
            </a:lvl1pPr>
            <a:lvl2pPr marL="914400" marR="0" lvl="1" indent="-448056" algn="l" rtl="0">
              <a:lnSpc>
                <a:spcPct val="90000"/>
              </a:lnSpc>
              <a:spcBef>
                <a:spcPts val="720"/>
              </a:spcBef>
              <a:spcAft>
                <a:spcPts val="0"/>
              </a:spcAft>
              <a:buClr>
                <a:schemeClr val="dk1"/>
              </a:buClr>
              <a:buSzPts val="3456"/>
              <a:buFont typeface="Arial"/>
              <a:buChar char="•"/>
              <a:defRPr sz="3456" b="0" i="0" u="none" strike="noStrike" cap="none">
                <a:solidFill>
                  <a:schemeClr val="dk1"/>
                </a:solidFill>
                <a:latin typeface="Calibri"/>
                <a:ea typeface="Calibri"/>
                <a:cs typeface="Calibri"/>
                <a:sym typeface="Calibri"/>
              </a:defRPr>
            </a:lvl2pPr>
            <a:lvl3pPr marL="1371600" marR="0" lvl="2" indent="-411480" algn="l" rtl="0">
              <a:lnSpc>
                <a:spcPct val="90000"/>
              </a:lnSpc>
              <a:spcBef>
                <a:spcPts val="720"/>
              </a:spcBef>
              <a:spcAft>
                <a:spcPts val="0"/>
              </a:spcAft>
              <a:buClr>
                <a:schemeClr val="dk1"/>
              </a:buClr>
              <a:buSzPts val="2880"/>
              <a:buFont typeface="Arial"/>
              <a:buChar char="•"/>
              <a:defRPr sz="2880" b="0" i="0" u="none" strike="noStrike" cap="none">
                <a:solidFill>
                  <a:schemeClr val="dk1"/>
                </a:solidFill>
                <a:latin typeface="Calibri"/>
                <a:ea typeface="Calibri"/>
                <a:cs typeface="Calibri"/>
                <a:sym typeface="Calibri"/>
              </a:defRPr>
            </a:lvl3pPr>
            <a:lvl4pPr marL="1828800" marR="0" lvl="3" indent="-393192" algn="l" rtl="0">
              <a:lnSpc>
                <a:spcPct val="90000"/>
              </a:lnSpc>
              <a:spcBef>
                <a:spcPts val="720"/>
              </a:spcBef>
              <a:spcAft>
                <a:spcPts val="0"/>
              </a:spcAft>
              <a:buClr>
                <a:schemeClr val="dk1"/>
              </a:buClr>
              <a:buSzPts val="2592"/>
              <a:buFont typeface="Arial"/>
              <a:buChar char="•"/>
              <a:defRPr sz="2592" b="0" i="0" u="none" strike="noStrike" cap="none">
                <a:solidFill>
                  <a:schemeClr val="dk1"/>
                </a:solidFill>
                <a:latin typeface="Calibri"/>
                <a:ea typeface="Calibri"/>
                <a:cs typeface="Calibri"/>
                <a:sym typeface="Calibri"/>
              </a:defRPr>
            </a:lvl4pPr>
            <a:lvl5pPr marL="2286000" marR="0" lvl="4" indent="-393192" algn="l" rtl="0">
              <a:lnSpc>
                <a:spcPct val="90000"/>
              </a:lnSpc>
              <a:spcBef>
                <a:spcPts val="720"/>
              </a:spcBef>
              <a:spcAft>
                <a:spcPts val="0"/>
              </a:spcAft>
              <a:buClr>
                <a:schemeClr val="dk1"/>
              </a:buClr>
              <a:buSzPts val="2592"/>
              <a:buFont typeface="Arial"/>
              <a:buChar char="•"/>
              <a:defRPr sz="2592" b="0" i="0" u="none" strike="noStrike" cap="none">
                <a:solidFill>
                  <a:schemeClr val="dk1"/>
                </a:solidFill>
                <a:latin typeface="Calibri"/>
                <a:ea typeface="Calibri"/>
                <a:cs typeface="Calibri"/>
                <a:sym typeface="Calibri"/>
              </a:defRPr>
            </a:lvl5pPr>
            <a:lvl6pPr marL="2743200" marR="0" lvl="5" indent="-393192" algn="l" rtl="0">
              <a:lnSpc>
                <a:spcPct val="90000"/>
              </a:lnSpc>
              <a:spcBef>
                <a:spcPts val="720"/>
              </a:spcBef>
              <a:spcAft>
                <a:spcPts val="0"/>
              </a:spcAft>
              <a:buClr>
                <a:schemeClr val="dk1"/>
              </a:buClr>
              <a:buSzPts val="2592"/>
              <a:buFont typeface="Arial"/>
              <a:buChar char="•"/>
              <a:defRPr sz="2592" b="0" i="0" u="none" strike="noStrike" cap="none">
                <a:solidFill>
                  <a:schemeClr val="dk1"/>
                </a:solidFill>
                <a:latin typeface="Calibri"/>
                <a:ea typeface="Calibri"/>
                <a:cs typeface="Calibri"/>
                <a:sym typeface="Calibri"/>
              </a:defRPr>
            </a:lvl6pPr>
            <a:lvl7pPr marL="3200400" marR="0" lvl="6" indent="-393192" algn="l" rtl="0">
              <a:lnSpc>
                <a:spcPct val="90000"/>
              </a:lnSpc>
              <a:spcBef>
                <a:spcPts val="720"/>
              </a:spcBef>
              <a:spcAft>
                <a:spcPts val="0"/>
              </a:spcAft>
              <a:buClr>
                <a:schemeClr val="dk1"/>
              </a:buClr>
              <a:buSzPts val="2592"/>
              <a:buFont typeface="Arial"/>
              <a:buChar char="•"/>
              <a:defRPr sz="2592" b="0" i="0" u="none" strike="noStrike" cap="none">
                <a:solidFill>
                  <a:schemeClr val="dk1"/>
                </a:solidFill>
                <a:latin typeface="Calibri"/>
                <a:ea typeface="Calibri"/>
                <a:cs typeface="Calibri"/>
                <a:sym typeface="Calibri"/>
              </a:defRPr>
            </a:lvl7pPr>
            <a:lvl8pPr marL="3657600" marR="0" lvl="7" indent="-393191" algn="l" rtl="0">
              <a:lnSpc>
                <a:spcPct val="90000"/>
              </a:lnSpc>
              <a:spcBef>
                <a:spcPts val="720"/>
              </a:spcBef>
              <a:spcAft>
                <a:spcPts val="0"/>
              </a:spcAft>
              <a:buClr>
                <a:schemeClr val="dk1"/>
              </a:buClr>
              <a:buSzPts val="2592"/>
              <a:buFont typeface="Arial"/>
              <a:buChar char="•"/>
              <a:defRPr sz="2592" b="0" i="0" u="none" strike="noStrike" cap="none">
                <a:solidFill>
                  <a:schemeClr val="dk1"/>
                </a:solidFill>
                <a:latin typeface="Calibri"/>
                <a:ea typeface="Calibri"/>
                <a:cs typeface="Calibri"/>
                <a:sym typeface="Calibri"/>
              </a:defRPr>
            </a:lvl8pPr>
            <a:lvl9pPr marL="4114800" marR="0" lvl="8" indent="-393191" algn="l" rtl="0">
              <a:lnSpc>
                <a:spcPct val="90000"/>
              </a:lnSpc>
              <a:spcBef>
                <a:spcPts val="720"/>
              </a:spcBef>
              <a:spcAft>
                <a:spcPts val="0"/>
              </a:spcAft>
              <a:buClr>
                <a:schemeClr val="dk1"/>
              </a:buClr>
              <a:buSzPts val="2592"/>
              <a:buFont typeface="Arial"/>
              <a:buChar char="•"/>
              <a:defRPr sz="2592" b="0" i="0" u="none" strike="noStrike" cap="none">
                <a:solidFill>
                  <a:schemeClr val="dk1"/>
                </a:solidFill>
                <a:latin typeface="Calibri"/>
                <a:ea typeface="Calibri"/>
                <a:cs typeface="Calibri"/>
                <a:sym typeface="Calibri"/>
              </a:defRPr>
            </a:lvl9pPr>
          </a:lstStyle>
          <a:p>
            <a:endParaRPr/>
          </a:p>
        </p:txBody>
      </p:sp>
      <p:sp>
        <p:nvSpPr>
          <p:cNvPr id="12" name="Google Shape;12;p91"/>
          <p:cNvSpPr txBox="1">
            <a:spLocks noGrp="1"/>
          </p:cNvSpPr>
          <p:nvPr>
            <p:ph type="dt" idx="10"/>
          </p:nvPr>
        </p:nvSpPr>
        <p:spPr>
          <a:xfrm>
            <a:off x="1207095" y="9151968"/>
            <a:ext cx="3950494" cy="525712"/>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728"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1"/>
          <p:cNvSpPr txBox="1">
            <a:spLocks noGrp="1"/>
          </p:cNvSpPr>
          <p:nvPr>
            <p:ph type="ftr" idx="11"/>
          </p:nvPr>
        </p:nvSpPr>
        <p:spPr>
          <a:xfrm>
            <a:off x="5816005" y="9151968"/>
            <a:ext cx="5925741" cy="525712"/>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728"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1"/>
          <p:cNvSpPr txBox="1">
            <a:spLocks noGrp="1"/>
          </p:cNvSpPr>
          <p:nvPr>
            <p:ph type="sldNum" idx="12"/>
          </p:nvPr>
        </p:nvSpPr>
        <p:spPr>
          <a:xfrm>
            <a:off x="12400161" y="9151968"/>
            <a:ext cx="3950494" cy="52571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728"/>
              <a:buFont typeface="Arial"/>
              <a:buNone/>
              <a:defRPr sz="1728"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ricardo-alexandre-bontempo-72069312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9.xml"/><Relationship Id="rId18" Type="http://schemas.openxmlformats.org/officeDocument/2006/relationships/slide" Target="slide29.xml"/><Relationship Id="rId3" Type="http://schemas.openxmlformats.org/officeDocument/2006/relationships/image" Target="../media/image5.png"/><Relationship Id="rId21" Type="http://schemas.openxmlformats.org/officeDocument/2006/relationships/slide" Target="slide35.xml"/><Relationship Id="rId7" Type="http://schemas.openxmlformats.org/officeDocument/2006/relationships/slide" Target="slide10.xml"/><Relationship Id="rId12" Type="http://schemas.openxmlformats.org/officeDocument/2006/relationships/slide" Target="slide17.xml"/><Relationship Id="rId17" Type="http://schemas.openxmlformats.org/officeDocument/2006/relationships/slide" Target="slide25.xml"/><Relationship Id="rId2" Type="http://schemas.openxmlformats.org/officeDocument/2006/relationships/notesSlide" Target="../notesSlides/notesSlide3.xml"/><Relationship Id="rId16" Type="http://schemas.openxmlformats.org/officeDocument/2006/relationships/slide" Target="slide23.xml"/><Relationship Id="rId20" Type="http://schemas.openxmlformats.org/officeDocument/2006/relationships/slide" Target="slide33.xml"/><Relationship Id="rId1" Type="http://schemas.openxmlformats.org/officeDocument/2006/relationships/slideLayout" Target="../slideLayouts/slideLayout3.xml"/><Relationship Id="rId6" Type="http://schemas.openxmlformats.org/officeDocument/2006/relationships/slide" Target="slide9.xml"/><Relationship Id="rId11" Type="http://schemas.openxmlformats.org/officeDocument/2006/relationships/slide" Target="slide15.xml"/><Relationship Id="rId24" Type="http://schemas.openxmlformats.org/officeDocument/2006/relationships/slide" Target="slide41.xml"/><Relationship Id="rId5" Type="http://schemas.openxmlformats.org/officeDocument/2006/relationships/slide" Target="slide8.xml"/><Relationship Id="rId15" Type="http://schemas.openxmlformats.org/officeDocument/2006/relationships/slide" Target="slide21.xml"/><Relationship Id="rId23" Type="http://schemas.openxmlformats.org/officeDocument/2006/relationships/slide" Target="slide39.xml"/><Relationship Id="rId10" Type="http://schemas.openxmlformats.org/officeDocument/2006/relationships/slide" Target="slide14.xml"/><Relationship Id="rId19" Type="http://schemas.openxmlformats.org/officeDocument/2006/relationships/slide" Target="slide31.xml"/><Relationship Id="rId4" Type="http://schemas.openxmlformats.org/officeDocument/2006/relationships/slide" Target="slide7.xml"/><Relationship Id="rId9" Type="http://schemas.openxmlformats.org/officeDocument/2006/relationships/slide" Target="slide13.xml"/><Relationship Id="rId14" Type="http://schemas.openxmlformats.org/officeDocument/2006/relationships/image" Target="../media/image7.png"/><Relationship Id="rId22" Type="http://schemas.openxmlformats.org/officeDocument/2006/relationships/slide" Target="slide3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image" Target="../media/image7.png"/><Relationship Id="rId18" Type="http://schemas.openxmlformats.org/officeDocument/2006/relationships/slide" Target="slide64.xml"/><Relationship Id="rId3" Type="http://schemas.openxmlformats.org/officeDocument/2006/relationships/image" Target="../media/image5.png"/><Relationship Id="rId21" Type="http://schemas.openxmlformats.org/officeDocument/2006/relationships/slide" Target="slide67.xml"/><Relationship Id="rId7" Type="http://schemas.openxmlformats.org/officeDocument/2006/relationships/slide" Target="slide53.xml"/><Relationship Id="rId12" Type="http://schemas.openxmlformats.org/officeDocument/2006/relationships/slide" Target="slide59.xml"/><Relationship Id="rId17" Type="http://schemas.openxmlformats.org/officeDocument/2006/relationships/slide" Target="slide63.xml"/><Relationship Id="rId2" Type="http://schemas.openxmlformats.org/officeDocument/2006/relationships/notesSlide" Target="../notesSlides/notesSlide4.xml"/><Relationship Id="rId16" Type="http://schemas.openxmlformats.org/officeDocument/2006/relationships/slide" Target="slide62.xml"/><Relationship Id="rId20" Type="http://schemas.openxmlformats.org/officeDocument/2006/relationships/slide" Target="slide66.xml"/><Relationship Id="rId1" Type="http://schemas.openxmlformats.org/officeDocument/2006/relationships/slideLayout" Target="../slideLayouts/slideLayout3.xml"/><Relationship Id="rId6" Type="http://schemas.openxmlformats.org/officeDocument/2006/relationships/slide" Target="slide45.xml"/><Relationship Id="rId11" Type="http://schemas.openxmlformats.org/officeDocument/2006/relationships/slide" Target="slide57.xml"/><Relationship Id="rId5" Type="http://schemas.openxmlformats.org/officeDocument/2006/relationships/slide" Target="slide44.xml"/><Relationship Id="rId15" Type="http://schemas.openxmlformats.org/officeDocument/2006/relationships/slide" Target="slide61.xml"/><Relationship Id="rId23" Type="http://schemas.openxmlformats.org/officeDocument/2006/relationships/slide" Target="slide70.xml"/><Relationship Id="rId10" Type="http://schemas.openxmlformats.org/officeDocument/2006/relationships/slide" Target="slide56.xml"/><Relationship Id="rId19" Type="http://schemas.openxmlformats.org/officeDocument/2006/relationships/slide" Target="slide65.xml"/><Relationship Id="rId4" Type="http://schemas.openxmlformats.org/officeDocument/2006/relationships/slide" Target="slide41.xml"/><Relationship Id="rId9" Type="http://schemas.openxmlformats.org/officeDocument/2006/relationships/slide" Target="slide55.xml"/><Relationship Id="rId14" Type="http://schemas.openxmlformats.org/officeDocument/2006/relationships/slide" Target="slide60.xml"/><Relationship Id="rId22" Type="http://schemas.openxmlformats.org/officeDocument/2006/relationships/slide" Target="slide69.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hyperlink" Target="https://nodejs.org/en/download/curre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79.xml"/><Relationship Id="rId18" Type="http://schemas.openxmlformats.org/officeDocument/2006/relationships/slide" Target="slide85.xml"/><Relationship Id="rId3" Type="http://schemas.openxmlformats.org/officeDocument/2006/relationships/image" Target="../media/image5.png"/><Relationship Id="rId7" Type="http://schemas.openxmlformats.org/officeDocument/2006/relationships/slide" Target="slide74.xml"/><Relationship Id="rId12" Type="http://schemas.openxmlformats.org/officeDocument/2006/relationships/image" Target="../media/image7.png"/><Relationship Id="rId17" Type="http://schemas.openxmlformats.org/officeDocument/2006/relationships/slide" Target="slide84.xml"/><Relationship Id="rId2" Type="http://schemas.openxmlformats.org/officeDocument/2006/relationships/notesSlide" Target="../notesSlides/notesSlide5.xml"/><Relationship Id="rId16" Type="http://schemas.openxmlformats.org/officeDocument/2006/relationships/slide" Target="slide83.xml"/><Relationship Id="rId20" Type="http://schemas.openxmlformats.org/officeDocument/2006/relationships/slide" Target="slide89.xml"/><Relationship Id="rId1" Type="http://schemas.openxmlformats.org/officeDocument/2006/relationships/slideLayout" Target="../slideLayouts/slideLayout3.xml"/><Relationship Id="rId6" Type="http://schemas.openxmlformats.org/officeDocument/2006/relationships/slide" Target="slide73.xml"/><Relationship Id="rId11" Type="http://schemas.openxmlformats.org/officeDocument/2006/relationships/slide" Target="slide78.xml"/><Relationship Id="rId5" Type="http://schemas.openxmlformats.org/officeDocument/2006/relationships/slide" Target="slide72.xml"/><Relationship Id="rId15" Type="http://schemas.openxmlformats.org/officeDocument/2006/relationships/slide" Target="slide82.xml"/><Relationship Id="rId10" Type="http://schemas.openxmlformats.org/officeDocument/2006/relationships/slide" Target="slide77.xml"/><Relationship Id="rId19" Type="http://schemas.openxmlformats.org/officeDocument/2006/relationships/slide" Target="slide86.xml"/><Relationship Id="rId4" Type="http://schemas.openxmlformats.org/officeDocument/2006/relationships/slide" Target="slide71.xml"/><Relationship Id="rId9" Type="http://schemas.openxmlformats.org/officeDocument/2006/relationships/slide" Target="slide76.xml"/><Relationship Id="rId14" Type="http://schemas.openxmlformats.org/officeDocument/2006/relationships/slide" Target="slide81.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slide" Target="slide93.xml"/><Relationship Id="rId5" Type="http://schemas.openxmlformats.org/officeDocument/2006/relationships/slide" Target="slide92.xml"/><Relationship Id="rId4" Type="http://schemas.openxmlformats.org/officeDocument/2006/relationships/slide" Target="slide9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hyperlink" Target="https://developer.mozilla.org/en-US/docs/Web/JavaScript/Reference/Statements/func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hyperlink" Target="https://www.devmedia.com.br/xml-tutorial/2493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hyperlink" Target="https://pt.wikipedia.org/wiki/Plain_Old_Java_Objects" TargetMode="External"/><Relationship Id="rId4" Type="http://schemas.openxmlformats.org/officeDocument/2006/relationships/hyperlink" Target="https://www.devmedia.com.br/json-tutorial/25275"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developer.mozilla.org/pt-BR/docs/Learn/JavaScript"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
          <p:cNvPicPr preferRelativeResize="0"/>
          <p:nvPr/>
        </p:nvPicPr>
        <p:blipFill rotWithShape="1">
          <a:blip r:embed="rId3">
            <a:alphaModFix/>
          </a:blip>
          <a:srcRect t="8760" b="8751"/>
          <a:stretch/>
        </p:blipFill>
        <p:spPr>
          <a:xfrm>
            <a:off x="292525" y="381000"/>
            <a:ext cx="16977925" cy="9347676"/>
          </a:xfrm>
          <a:prstGeom prst="rect">
            <a:avLst/>
          </a:prstGeom>
          <a:noFill/>
          <a:ln>
            <a:noFill/>
          </a:ln>
        </p:spPr>
      </p:pic>
      <p:sp>
        <p:nvSpPr>
          <p:cNvPr id="100" name="Google Shape;100;p1"/>
          <p:cNvSpPr/>
          <p:nvPr/>
        </p:nvSpPr>
        <p:spPr>
          <a:xfrm>
            <a:off x="0" y="0"/>
            <a:ext cx="17557750" cy="9874250"/>
          </a:xfrm>
          <a:custGeom>
            <a:avLst/>
            <a:gdLst/>
            <a:ahLst/>
            <a:cxnLst/>
            <a:rect l="l" t="t" r="r" b="b"/>
            <a:pathLst>
              <a:path w="17557750" h="9874250" extrusionOk="0">
                <a:moveTo>
                  <a:pt x="451347" y="467724"/>
                </a:moveTo>
                <a:lnTo>
                  <a:pt x="451347" y="8534400"/>
                </a:lnTo>
                <a:lnTo>
                  <a:pt x="17106404" y="8534400"/>
                </a:lnTo>
                <a:lnTo>
                  <a:pt x="17106404" y="467724"/>
                </a:lnTo>
                <a:close/>
                <a:moveTo>
                  <a:pt x="0" y="0"/>
                </a:moveTo>
                <a:lnTo>
                  <a:pt x="17557750" y="0"/>
                </a:lnTo>
                <a:lnTo>
                  <a:pt x="17557750" y="9874250"/>
                </a:lnTo>
                <a:lnTo>
                  <a:pt x="0" y="9874250"/>
                </a:lnTo>
                <a:close/>
              </a:path>
            </a:pathLst>
          </a:cu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 name="Google Shape;101;p1"/>
          <p:cNvSpPr/>
          <p:nvPr/>
        </p:nvSpPr>
        <p:spPr>
          <a:xfrm>
            <a:off x="8087100" y="7493100"/>
            <a:ext cx="9119100" cy="1281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2" name="Google Shape;102;p1"/>
          <p:cNvSpPr txBox="1"/>
          <p:nvPr/>
        </p:nvSpPr>
        <p:spPr>
          <a:xfrm>
            <a:off x="8077200" y="8612675"/>
            <a:ext cx="9119100" cy="400200"/>
          </a:xfrm>
          <a:prstGeom prst="rect">
            <a:avLst/>
          </a:prstGeom>
          <a:solidFill>
            <a:srgbClr val="51199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Corbel"/>
              <a:buNone/>
            </a:pPr>
            <a:r>
              <a:rPr lang="pt-BR" sz="2000" b="1" i="1" u="none" strike="noStrike" cap="none">
                <a:solidFill>
                  <a:srgbClr val="FFFFFF"/>
                </a:solidFill>
                <a:latin typeface="Corbel"/>
                <a:ea typeface="Corbel"/>
                <a:cs typeface="Corbel"/>
                <a:sym typeface="Corbel"/>
              </a:rPr>
              <a:t>       Material Complementar</a:t>
            </a:r>
            <a:endParaRPr sz="1400" b="0" i="0" u="none" strike="noStrike" cap="none">
              <a:solidFill>
                <a:srgbClr val="000000"/>
              </a:solidFill>
              <a:latin typeface="Arial"/>
              <a:ea typeface="Arial"/>
              <a:cs typeface="Arial"/>
              <a:sym typeface="Arial"/>
            </a:endParaRPr>
          </a:p>
        </p:txBody>
      </p:sp>
      <p:pic>
        <p:nvPicPr>
          <p:cNvPr id="103" name="Google Shape;103;p1"/>
          <p:cNvPicPr preferRelativeResize="0"/>
          <p:nvPr/>
        </p:nvPicPr>
        <p:blipFill rotWithShape="1">
          <a:blip r:embed="rId4">
            <a:alphaModFix/>
          </a:blip>
          <a:srcRect/>
          <a:stretch/>
        </p:blipFill>
        <p:spPr>
          <a:xfrm>
            <a:off x="444925" y="463563"/>
            <a:ext cx="5676900" cy="3990975"/>
          </a:xfrm>
          <a:prstGeom prst="rect">
            <a:avLst/>
          </a:prstGeom>
          <a:noFill/>
          <a:ln>
            <a:noFill/>
          </a:ln>
        </p:spPr>
      </p:pic>
      <p:sp>
        <p:nvSpPr>
          <p:cNvPr id="104" name="Google Shape;104;p1"/>
          <p:cNvSpPr txBox="1"/>
          <p:nvPr/>
        </p:nvSpPr>
        <p:spPr>
          <a:xfrm>
            <a:off x="8416475" y="7564200"/>
            <a:ext cx="8703600" cy="1031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BD08C"/>
              </a:buClr>
              <a:buSzPts val="6600"/>
              <a:buFont typeface="Quattrocento Sans"/>
              <a:buNone/>
            </a:pPr>
            <a:r>
              <a:rPr lang="pt-BR" sz="6100" b="1" i="0" u="none" strike="noStrike" cap="none">
                <a:solidFill>
                  <a:srgbClr val="49B93C"/>
                </a:solidFill>
                <a:latin typeface="Montserrat"/>
                <a:ea typeface="Montserrat"/>
                <a:cs typeface="Montserrat"/>
                <a:sym typeface="Montserrat"/>
              </a:rPr>
              <a:t>JavaScript</a:t>
            </a:r>
            <a:endParaRPr sz="6800" b="1" i="0" u="none" strike="noStrike" cap="none">
              <a:solidFill>
                <a:srgbClr val="49B93C"/>
              </a:solidFill>
              <a:latin typeface="Montserrat"/>
              <a:ea typeface="Montserrat"/>
              <a:cs typeface="Montserrat"/>
              <a:sym typeface="Montserrat"/>
            </a:endParaRPr>
          </a:p>
        </p:txBody>
      </p:sp>
      <p:pic>
        <p:nvPicPr>
          <p:cNvPr id="105" name="Google Shape;105;p1"/>
          <p:cNvPicPr preferRelativeResize="0"/>
          <p:nvPr/>
        </p:nvPicPr>
        <p:blipFill rotWithShape="1">
          <a:blip r:embed="rId5">
            <a:alphaModFix/>
          </a:blip>
          <a:srcRect/>
          <a:stretch/>
        </p:blipFill>
        <p:spPr>
          <a:xfrm>
            <a:off x="11452688" y="458800"/>
            <a:ext cx="5667375" cy="400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0"/>
          <p:cNvSpPr/>
          <p:nvPr/>
        </p:nvSpPr>
        <p:spPr>
          <a:xfrm>
            <a:off x="-10750" y="-19562"/>
            <a:ext cx="17557750" cy="987425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27" name="Google Shape;427;p10"/>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428" name="Google Shape;428;p10"/>
          <p:cNvSpPr txBox="1"/>
          <p:nvPr/>
        </p:nvSpPr>
        <p:spPr>
          <a:xfrm>
            <a:off x="2442175" y="753025"/>
            <a:ext cx="13929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200" b="1">
                <a:solidFill>
                  <a:srgbClr val="49B93C"/>
                </a:solidFill>
                <a:latin typeface="Montserrat"/>
                <a:ea typeface="Montserrat"/>
                <a:cs typeface="Montserrat"/>
                <a:sym typeface="Montserrat"/>
              </a:rPr>
              <a:t>Frameworks e Libraries</a:t>
            </a:r>
            <a:endParaRPr sz="7200" b="1">
              <a:solidFill>
                <a:srgbClr val="49B93C"/>
              </a:solidFill>
              <a:latin typeface="Montserrat"/>
              <a:ea typeface="Montserrat"/>
              <a:cs typeface="Montserrat"/>
              <a:sym typeface="Montserrat"/>
            </a:endParaRPr>
          </a:p>
        </p:txBody>
      </p:sp>
      <p:pic>
        <p:nvPicPr>
          <p:cNvPr id="429" name="Google Shape;429;p10"/>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430" name="Google Shape;430;p10"/>
          <p:cNvSpPr txBox="1"/>
          <p:nvPr/>
        </p:nvSpPr>
        <p:spPr>
          <a:xfrm>
            <a:off x="3014305" y="2587872"/>
            <a:ext cx="13502107" cy="5216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Um framework é um conjunto de biblioteca captura a funcionalidade comum a várias aplicações, </a:t>
            </a:r>
            <a:r>
              <a:rPr lang="pt-BR" sz="2800">
                <a:solidFill>
                  <a:srgbClr val="434343"/>
                </a:solidFill>
                <a:latin typeface="Montserrat"/>
                <a:ea typeface="Montserrat"/>
                <a:cs typeface="Montserrat"/>
                <a:sym typeface="Montserrat"/>
              </a:rPr>
              <a:t>oferecendo</a:t>
            </a:r>
            <a:r>
              <a:rPr lang="pt-BR" sz="2800" b="0" i="0" u="none" strike="noStrike" cap="none">
                <a:solidFill>
                  <a:srgbClr val="434343"/>
                </a:solidFill>
                <a:latin typeface="Montserrat"/>
                <a:ea typeface="Montserrat"/>
                <a:cs typeface="Montserrat"/>
                <a:sym typeface="Montserrat"/>
              </a:rPr>
              <a:t> não apenas funcionalidades, mas também uma arquitetura para o trabalho de desenvolvimento.</a:t>
            </a:r>
            <a:endParaRPr sz="2800"/>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As libraries,  traduzindo bibliotecas permite você criar processos, eventos que você pode utilizá-las em diferentes projetos.</a:t>
            </a:r>
            <a:endParaRPr sz="2800"/>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1"/>
          <p:cNvSpPr/>
          <p:nvPr/>
        </p:nvSpPr>
        <p:spPr>
          <a:xfrm>
            <a:off x="0" y="0"/>
            <a:ext cx="17557750" cy="987425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6" name="Google Shape;436;p11"/>
          <p:cNvSpPr txBox="1"/>
          <p:nvPr/>
        </p:nvSpPr>
        <p:spPr>
          <a:xfrm>
            <a:off x="1455724" y="1057525"/>
            <a:ext cx="128319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200" b="1">
                <a:solidFill>
                  <a:srgbClr val="49B93C"/>
                </a:solidFill>
                <a:latin typeface="Montserrat"/>
                <a:ea typeface="Montserrat"/>
                <a:cs typeface="Montserrat"/>
                <a:sym typeface="Montserrat"/>
              </a:rPr>
              <a:t>Instalação e Extensões VSCode</a:t>
            </a:r>
            <a:endParaRPr sz="7200" b="1">
              <a:solidFill>
                <a:srgbClr val="49B93C"/>
              </a:solidFill>
              <a:latin typeface="Montserrat"/>
              <a:ea typeface="Montserrat"/>
              <a:cs typeface="Montserrat"/>
              <a:sym typeface="Montserrat"/>
            </a:endParaRPr>
          </a:p>
        </p:txBody>
      </p:sp>
      <p:sp>
        <p:nvSpPr>
          <p:cNvPr id="437" name="Google Shape;437;p11"/>
          <p:cNvSpPr txBox="1"/>
          <p:nvPr/>
        </p:nvSpPr>
        <p:spPr>
          <a:xfrm>
            <a:off x="1001718" y="2974546"/>
            <a:ext cx="64908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Corbel"/>
              <a:ea typeface="Corbel"/>
              <a:cs typeface="Corbel"/>
              <a:sym typeface="Corbel"/>
            </a:endParaRPr>
          </a:p>
        </p:txBody>
      </p:sp>
      <p:sp>
        <p:nvSpPr>
          <p:cNvPr id="438" name="Google Shape;438;p11"/>
          <p:cNvSpPr txBox="1"/>
          <p:nvPr/>
        </p:nvSpPr>
        <p:spPr>
          <a:xfrm>
            <a:off x="1455724" y="3867149"/>
            <a:ext cx="7118600" cy="4206625"/>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O  VS Code  - Visual Studio Code  é um editor de código de código aberto desenvolvido pela Microsoft. Permite a criação de softwares Desktop com HTML, CSS, JavaScript entre outros. </a:t>
            </a:r>
            <a:endParaRPr sz="2800" b="0" i="0" u="none" strike="noStrike" cap="none">
              <a:solidFill>
                <a:srgbClr val="434343"/>
              </a:solidFill>
              <a:latin typeface="Montserrat"/>
              <a:ea typeface="Montserrat"/>
              <a:cs typeface="Montserrat"/>
              <a:sym typeface="Montserrat"/>
            </a:endParaRPr>
          </a:p>
        </p:txBody>
      </p:sp>
      <p:sp>
        <p:nvSpPr>
          <p:cNvPr id="439" name="Google Shape;439;p11"/>
          <p:cNvSpPr txBox="1"/>
          <p:nvPr/>
        </p:nvSpPr>
        <p:spPr>
          <a:xfrm>
            <a:off x="10012951" y="8791750"/>
            <a:ext cx="6490800" cy="647100"/>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Imagem da Tela de Trabalho do VSCode</a:t>
            </a:r>
            <a:endParaRPr sz="1900" b="0" i="0" u="none" strike="noStrike" cap="none">
              <a:solidFill>
                <a:srgbClr val="666666"/>
              </a:solidFill>
              <a:latin typeface="Helvetica Neue"/>
              <a:ea typeface="Helvetica Neue"/>
              <a:cs typeface="Helvetica Neue"/>
              <a:sym typeface="Helvetica Neue"/>
            </a:endParaRPr>
          </a:p>
        </p:txBody>
      </p:sp>
      <p:pic>
        <p:nvPicPr>
          <p:cNvPr id="440" name="Google Shape;440;p11"/>
          <p:cNvPicPr preferRelativeResize="0"/>
          <p:nvPr/>
        </p:nvPicPr>
        <p:blipFill rotWithShape="1">
          <a:blip r:embed="rId3">
            <a:alphaModFix/>
          </a:blip>
          <a:srcRect/>
          <a:stretch/>
        </p:blipFill>
        <p:spPr>
          <a:xfrm>
            <a:off x="9520275" y="2696100"/>
            <a:ext cx="7219850" cy="6095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2"/>
          <p:cNvSpPr/>
          <p:nvPr/>
        </p:nvSpPr>
        <p:spPr>
          <a:xfrm>
            <a:off x="0" y="0"/>
            <a:ext cx="17557750" cy="987425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6" name="Google Shape;446;p12"/>
          <p:cNvSpPr txBox="1"/>
          <p:nvPr/>
        </p:nvSpPr>
        <p:spPr>
          <a:xfrm>
            <a:off x="1455724" y="676525"/>
            <a:ext cx="128319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200" b="1">
                <a:solidFill>
                  <a:srgbClr val="49B93C"/>
                </a:solidFill>
                <a:latin typeface="Montserrat"/>
                <a:ea typeface="Montserrat"/>
                <a:cs typeface="Montserrat"/>
                <a:sym typeface="Montserrat"/>
              </a:rPr>
              <a:t>Instalação e Extensões VSCode</a:t>
            </a:r>
            <a:endParaRPr sz="7200" b="1">
              <a:solidFill>
                <a:srgbClr val="49B93C"/>
              </a:solidFill>
              <a:latin typeface="Montserrat"/>
              <a:ea typeface="Montserrat"/>
              <a:cs typeface="Montserrat"/>
              <a:sym typeface="Montserrat"/>
            </a:endParaRPr>
          </a:p>
        </p:txBody>
      </p:sp>
      <p:sp>
        <p:nvSpPr>
          <p:cNvPr id="447" name="Google Shape;447;p12"/>
          <p:cNvSpPr txBox="1"/>
          <p:nvPr/>
        </p:nvSpPr>
        <p:spPr>
          <a:xfrm>
            <a:off x="1455724" y="3867149"/>
            <a:ext cx="7118600" cy="4206625"/>
          </a:xfrm>
          <a:prstGeom prst="rect">
            <a:avLst/>
          </a:prstGeom>
          <a:noFill/>
          <a:ln>
            <a:noFill/>
          </a:ln>
        </p:spPr>
        <p:txBody>
          <a:bodyPr spcFirstLastPara="1" wrap="square" lIns="36575" tIns="36575" rIns="36575" bIns="36575" anchor="t" anchorCtr="0">
            <a:no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Para instalar extensões de dentro do Visual Studio, siga os passos abaixo:</a:t>
            </a:r>
            <a:endParaRPr/>
          </a:p>
          <a:p>
            <a:pPr marL="0" marR="0" lvl="0" indent="0" algn="l" rtl="0">
              <a:lnSpc>
                <a:spcPct val="10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514350" marR="0" lvl="0" indent="-514350" algn="l" rtl="0">
              <a:lnSpc>
                <a:spcPct val="100000"/>
              </a:lnSpc>
              <a:spcBef>
                <a:spcPts val="0"/>
              </a:spcBef>
              <a:spcAft>
                <a:spcPts val="0"/>
              </a:spcAft>
              <a:buClr>
                <a:srgbClr val="000000"/>
              </a:buClr>
              <a:buSzPts val="2800"/>
              <a:buFont typeface="Montserrat"/>
              <a:buAutoNum type="arabicPeriod"/>
            </a:pPr>
            <a:r>
              <a:rPr lang="pt-BR" sz="2800" b="0" i="0" u="none" strike="noStrike" cap="none">
                <a:solidFill>
                  <a:srgbClr val="434343"/>
                </a:solidFill>
                <a:latin typeface="Montserrat"/>
                <a:ea typeface="Montserrat"/>
                <a:cs typeface="Montserrat"/>
                <a:sym typeface="Montserrat"/>
              </a:rPr>
              <a:t>Em ferramentas &gt; extensões e atualizações, localize a extensão que você deseja instalar. Se você souber o nome ou parte do nome da extensão, poderá pesquisar na janela de pesquisa . Exemplo: </a:t>
            </a:r>
            <a:r>
              <a:rPr lang="pt-BR" sz="2800">
                <a:solidFill>
                  <a:srgbClr val="434343"/>
                </a:solidFill>
                <a:latin typeface="Montserrat"/>
                <a:ea typeface="Montserrat"/>
                <a:cs typeface="Montserrat"/>
                <a:sym typeface="Montserrat"/>
              </a:rPr>
              <a:t>javascript</a:t>
            </a:r>
            <a:endParaRPr sz="2800" b="0" i="0" u="none" strike="noStrike" cap="none">
              <a:solidFill>
                <a:srgbClr val="434343"/>
              </a:solidFill>
              <a:latin typeface="Montserrat"/>
              <a:ea typeface="Montserrat"/>
              <a:cs typeface="Montserrat"/>
              <a:sym typeface="Montserrat"/>
            </a:endParaRPr>
          </a:p>
          <a:p>
            <a:pPr marL="514350" marR="0" lvl="0" indent="-514350" algn="l" rtl="0">
              <a:lnSpc>
                <a:spcPct val="100000"/>
              </a:lnSpc>
              <a:spcBef>
                <a:spcPts val="0"/>
              </a:spcBef>
              <a:spcAft>
                <a:spcPts val="0"/>
              </a:spcAft>
              <a:buClr>
                <a:srgbClr val="000000"/>
              </a:buClr>
              <a:buSzPts val="2800"/>
              <a:buFont typeface="Montserrat"/>
              <a:buAutoNum type="arabicPeriod"/>
            </a:pPr>
            <a:r>
              <a:rPr lang="pt-BR" sz="2800" b="0" i="0" u="none" strike="noStrike" cap="none">
                <a:solidFill>
                  <a:srgbClr val="434343"/>
                </a:solidFill>
                <a:latin typeface="Montserrat"/>
                <a:ea typeface="Montserrat"/>
                <a:cs typeface="Montserrat"/>
                <a:sym typeface="Montserrat"/>
              </a:rPr>
              <a:t>Selecione Baixar. Esta extensão está agendada para instalação.</a:t>
            </a:r>
            <a:endParaRPr/>
          </a:p>
        </p:txBody>
      </p:sp>
      <p:sp>
        <p:nvSpPr>
          <p:cNvPr id="448" name="Google Shape;448;p12"/>
          <p:cNvSpPr txBox="1"/>
          <p:nvPr/>
        </p:nvSpPr>
        <p:spPr>
          <a:xfrm>
            <a:off x="10012951" y="8791750"/>
            <a:ext cx="6490800" cy="939254"/>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Imagem da Tela de Instalações de Extensão do VSCode</a:t>
            </a:r>
            <a:endParaRPr sz="1900" b="0" i="0" u="none" strike="noStrike" cap="none">
              <a:solidFill>
                <a:srgbClr val="666666"/>
              </a:solidFill>
              <a:latin typeface="Helvetica Neue"/>
              <a:ea typeface="Helvetica Neue"/>
              <a:cs typeface="Helvetica Neue"/>
              <a:sym typeface="Helvetica Neue"/>
            </a:endParaRPr>
          </a:p>
        </p:txBody>
      </p:sp>
      <p:pic>
        <p:nvPicPr>
          <p:cNvPr id="449" name="Google Shape;449;p12"/>
          <p:cNvPicPr preferRelativeResize="0"/>
          <p:nvPr/>
        </p:nvPicPr>
        <p:blipFill rotWithShape="1">
          <a:blip r:embed="rId3">
            <a:alphaModFix/>
          </a:blip>
          <a:srcRect/>
          <a:stretch/>
        </p:blipFill>
        <p:spPr>
          <a:xfrm>
            <a:off x="10012954" y="2461103"/>
            <a:ext cx="6089325" cy="6330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3"/>
          <p:cNvSpPr/>
          <p:nvPr/>
        </p:nvSpPr>
        <p:spPr>
          <a:xfrm>
            <a:off x="0" y="0"/>
            <a:ext cx="17557750" cy="987425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5" name="Google Shape;455;p13"/>
          <p:cNvSpPr txBox="1"/>
          <p:nvPr/>
        </p:nvSpPr>
        <p:spPr>
          <a:xfrm>
            <a:off x="1455724" y="1057525"/>
            <a:ext cx="128319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200" b="1">
                <a:solidFill>
                  <a:srgbClr val="49B93C"/>
                </a:solidFill>
                <a:latin typeface="Montserrat"/>
                <a:ea typeface="Montserrat"/>
                <a:cs typeface="Montserrat"/>
                <a:sym typeface="Montserrat"/>
              </a:rPr>
              <a:t>Introdução aos Protocolos</a:t>
            </a:r>
            <a:endParaRPr sz="7200" b="1">
              <a:solidFill>
                <a:srgbClr val="49B93C"/>
              </a:solidFill>
              <a:latin typeface="Montserrat"/>
              <a:ea typeface="Montserrat"/>
              <a:cs typeface="Montserrat"/>
              <a:sym typeface="Montserrat"/>
            </a:endParaRPr>
          </a:p>
        </p:txBody>
      </p:sp>
      <p:sp>
        <p:nvSpPr>
          <p:cNvPr id="456" name="Google Shape;456;p13"/>
          <p:cNvSpPr txBox="1"/>
          <p:nvPr/>
        </p:nvSpPr>
        <p:spPr>
          <a:xfrm>
            <a:off x="1001718" y="2974546"/>
            <a:ext cx="64908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Corbel"/>
              <a:ea typeface="Corbel"/>
              <a:cs typeface="Corbel"/>
              <a:sym typeface="Corbel"/>
            </a:endParaRPr>
          </a:p>
        </p:txBody>
      </p:sp>
      <p:sp>
        <p:nvSpPr>
          <p:cNvPr id="457" name="Google Shape;457;p13"/>
          <p:cNvSpPr txBox="1"/>
          <p:nvPr/>
        </p:nvSpPr>
        <p:spPr>
          <a:xfrm>
            <a:off x="1455724" y="3867149"/>
            <a:ext cx="7118600" cy="4206625"/>
          </a:xfrm>
          <a:prstGeom prst="rect">
            <a:avLst/>
          </a:prstGeom>
          <a:noFill/>
          <a:ln>
            <a:noFill/>
          </a:ln>
        </p:spPr>
        <p:txBody>
          <a:bodyPr spcFirstLastPara="1" wrap="square" lIns="36575" tIns="36575" rIns="36575" bIns="36575" anchor="t" anchorCtr="0">
            <a:no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Para iniciar, vou usar Visual Studio Code, mas você pode usar outros editores de textos . Dentro do fonte em </a:t>
            </a:r>
            <a:r>
              <a:rPr lang="pt-BR" sz="2800">
                <a:solidFill>
                  <a:srgbClr val="434343"/>
                </a:solidFill>
                <a:latin typeface="Montserrat"/>
                <a:ea typeface="Montserrat"/>
                <a:cs typeface="Montserrat"/>
                <a:sym typeface="Montserrat"/>
              </a:rPr>
              <a:t>HTML vamos</a:t>
            </a:r>
            <a:r>
              <a:rPr lang="pt-BR" sz="2800" b="0" i="0" u="none" strike="noStrike" cap="none">
                <a:solidFill>
                  <a:srgbClr val="434343"/>
                </a:solidFill>
                <a:latin typeface="Montserrat"/>
                <a:ea typeface="Montserrat"/>
                <a:cs typeface="Montserrat"/>
                <a:sym typeface="Montserrat"/>
              </a:rPr>
              <a:t> criar a tag &lt;Script&gt; e ao término fechar a tag com &lt;/Script&gt;</a:t>
            </a: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80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Dentro do Script, vamos inserir o</a:t>
            </a:r>
            <a:endParaRPr/>
          </a:p>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código em JavaScript como o exemplo ao lado. </a:t>
            </a:r>
            <a:endParaRPr/>
          </a:p>
        </p:txBody>
      </p:sp>
      <p:pic>
        <p:nvPicPr>
          <p:cNvPr id="458" name="Google Shape;458;p13"/>
          <p:cNvPicPr preferRelativeResize="0"/>
          <p:nvPr/>
        </p:nvPicPr>
        <p:blipFill rotWithShape="1">
          <a:blip r:embed="rId3">
            <a:alphaModFix/>
          </a:blip>
          <a:srcRect/>
          <a:stretch/>
        </p:blipFill>
        <p:spPr>
          <a:xfrm>
            <a:off x="11890363" y="0"/>
            <a:ext cx="5667375" cy="4000500"/>
          </a:xfrm>
          <a:prstGeom prst="rect">
            <a:avLst/>
          </a:prstGeom>
          <a:noFill/>
          <a:ln>
            <a:noFill/>
          </a:ln>
        </p:spPr>
      </p:pic>
      <p:sp>
        <p:nvSpPr>
          <p:cNvPr id="459" name="Google Shape;459;p13"/>
          <p:cNvSpPr txBox="1"/>
          <p:nvPr/>
        </p:nvSpPr>
        <p:spPr>
          <a:xfrm>
            <a:off x="9942451" y="8597675"/>
            <a:ext cx="6490800" cy="939600"/>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Imagem da Tela de Instalações de Extensão do VSCode</a:t>
            </a:r>
            <a:endParaRPr sz="1900" b="0" i="0" u="none" strike="noStrike" cap="none">
              <a:solidFill>
                <a:srgbClr val="666666"/>
              </a:solidFill>
              <a:latin typeface="Helvetica Neue"/>
              <a:ea typeface="Helvetica Neue"/>
              <a:cs typeface="Helvetica Neue"/>
              <a:sym typeface="Helvetica Neue"/>
            </a:endParaRPr>
          </a:p>
        </p:txBody>
      </p:sp>
      <p:sp>
        <p:nvSpPr>
          <p:cNvPr id="460" name="Google Shape;460;p13"/>
          <p:cNvSpPr/>
          <p:nvPr/>
        </p:nvSpPr>
        <p:spPr>
          <a:xfrm>
            <a:off x="9277350" y="3129674"/>
            <a:ext cx="7821000" cy="5336400"/>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&lt;html&gt;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&lt;head&gt;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&lt;title&gt;</a:t>
            </a:r>
            <a:r>
              <a:rPr lang="pt-BR" sz="2400" b="0" i="0" u="none" strike="noStrike" cap="none">
                <a:solidFill>
                  <a:srgbClr val="FFFFFF"/>
                </a:solidFill>
                <a:latin typeface="Consolas"/>
                <a:ea typeface="Consolas"/>
                <a:cs typeface="Consolas"/>
                <a:sym typeface="Consolas"/>
              </a:rPr>
              <a:t>Introdução - Olá World!</a:t>
            </a:r>
            <a:r>
              <a:rPr lang="pt-BR" sz="2400" b="0" i="0" u="none" strike="noStrike" cap="none">
                <a:solidFill>
                  <a:srgbClr val="D1949E"/>
                </a:solidFill>
                <a:latin typeface="Consolas"/>
                <a:ea typeface="Consolas"/>
                <a:cs typeface="Consolas"/>
                <a:sym typeface="Consolas"/>
              </a:rPr>
              <a:t>&lt;/title&gt;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&lt;script </a:t>
            </a:r>
            <a:r>
              <a:rPr lang="pt-BR" sz="2400" b="0" i="0" u="none" strike="noStrike" cap="none">
                <a:solidFill>
                  <a:srgbClr val="BDE052"/>
                </a:solidFill>
                <a:latin typeface="Consolas"/>
                <a:ea typeface="Consolas"/>
                <a:cs typeface="Consolas"/>
                <a:sym typeface="Consolas"/>
              </a:rPr>
              <a:t>language</a:t>
            </a:r>
            <a:r>
              <a:rPr lang="pt-BR" sz="2400" b="0" i="0" u="none" strike="noStrike" cap="none">
                <a:solidFill>
                  <a:srgbClr val="D1949E"/>
                </a:solidFill>
                <a:latin typeface="Consolas"/>
                <a:ea typeface="Consolas"/>
                <a:cs typeface="Consolas"/>
                <a:sym typeface="Consolas"/>
              </a:rPr>
              <a:t>="javascript" </a:t>
            </a:r>
            <a:r>
              <a:rPr lang="pt-BR" sz="2400" b="0" i="0" u="none" strike="noStrike" cap="none">
                <a:solidFill>
                  <a:srgbClr val="BDE052"/>
                </a:solidFill>
                <a:latin typeface="Consolas"/>
                <a:ea typeface="Consolas"/>
                <a:cs typeface="Consolas"/>
                <a:sym typeface="Consolas"/>
              </a:rPr>
              <a:t>type</a:t>
            </a:r>
            <a:r>
              <a:rPr lang="pt-BR" sz="2400" b="0" i="0" u="none" strike="noStrike" cap="none">
                <a:solidFill>
                  <a:srgbClr val="D1949E"/>
                </a:solidFill>
                <a:latin typeface="Consolas"/>
                <a:ea typeface="Consolas"/>
                <a:cs typeface="Consolas"/>
                <a:sym typeface="Consolas"/>
              </a:rPr>
              <a:t>="text/javascript"&gt;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FFFFFF"/>
              </a:buClr>
              <a:buSzPts val="2400"/>
              <a:buFont typeface="Arial"/>
              <a:buNone/>
            </a:pPr>
            <a:r>
              <a:rPr lang="pt-BR" sz="2400" b="0" i="0" u="none" strike="noStrike" cap="none">
                <a:solidFill>
                  <a:srgbClr val="FFFFFF"/>
                </a:solidFill>
                <a:latin typeface="Consolas"/>
                <a:ea typeface="Consolas"/>
                <a:cs typeface="Consolas"/>
                <a:sym typeface="Consolas"/>
              </a:rPr>
              <a:t>alert('Olá World!’);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&lt;/script&gt;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&lt;/head&gt;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&lt;body&gt;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&lt;/body&gt;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&lt;/html&gt;</a:t>
            </a:r>
            <a:r>
              <a:rPr lang="pt-BR" sz="4400" b="0" i="0" u="none" strike="noStrike" cap="none">
                <a:solidFill>
                  <a:schemeClr val="dk1"/>
                </a:solidFill>
                <a:latin typeface="Arial"/>
                <a:ea typeface="Arial"/>
                <a:cs typeface="Arial"/>
                <a:sym typeface="Arial"/>
              </a:rPr>
              <a:t> </a:t>
            </a:r>
            <a:endParaRPr sz="4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4"/>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66" name="Google Shape;466;p14"/>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467" name="Google Shape;467;p14"/>
          <p:cNvSpPr txBox="1"/>
          <p:nvPr/>
        </p:nvSpPr>
        <p:spPr>
          <a:xfrm>
            <a:off x="3061000" y="753025"/>
            <a:ext cx="144969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200" b="1">
                <a:solidFill>
                  <a:srgbClr val="49B93C"/>
                </a:solidFill>
                <a:latin typeface="Montserrat"/>
                <a:ea typeface="Montserrat"/>
                <a:cs typeface="Montserrat"/>
                <a:sym typeface="Montserrat"/>
              </a:rPr>
              <a:t>O que é o DOM?</a:t>
            </a:r>
            <a:endParaRPr sz="7200" b="1">
              <a:solidFill>
                <a:srgbClr val="49B93C"/>
              </a:solidFill>
              <a:latin typeface="Montserrat"/>
              <a:ea typeface="Montserrat"/>
              <a:cs typeface="Montserrat"/>
              <a:sym typeface="Montserrat"/>
            </a:endParaRPr>
          </a:p>
        </p:txBody>
      </p:sp>
      <p:pic>
        <p:nvPicPr>
          <p:cNvPr id="468" name="Google Shape;468;p14"/>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469" name="Google Shape;469;p14"/>
          <p:cNvSpPr txBox="1"/>
          <p:nvPr/>
        </p:nvSpPr>
        <p:spPr>
          <a:xfrm>
            <a:off x="3061000" y="2435475"/>
            <a:ext cx="13310400" cy="5216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O DOM Document Object Model, traduzindo Modelo de objeto de documento, é utilizado pelo navegador Web para representar a sua página Web. Quando altera-se esse modelo com o uso do Javascript altera-se também a página Web. </a:t>
            </a:r>
            <a:endParaRPr/>
          </a:p>
          <a:p>
            <a:pPr marL="0" marR="0" lvl="0" indent="0" algn="l" rtl="0">
              <a:lnSpc>
                <a:spcPct val="120000"/>
              </a:lnSpc>
              <a:spcBef>
                <a:spcPts val="0"/>
              </a:spcBef>
              <a:spcAft>
                <a:spcPts val="0"/>
              </a:spcAft>
              <a:buClr>
                <a:schemeClr val="dk2"/>
              </a:buClr>
              <a:buSzPts val="2100"/>
              <a:buFont typeface="Montserra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O DOM é basicamente ele é uma representação de uma página HTML no mundo Javascript. </a:t>
            </a: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5"/>
          <p:cNvSpPr/>
          <p:nvPr/>
        </p:nvSpPr>
        <p:spPr>
          <a:xfrm>
            <a:off x="0" y="0"/>
            <a:ext cx="17557750" cy="9874250"/>
          </a:xfrm>
          <a:prstGeom prst="rect">
            <a:avLst/>
          </a:prstGeom>
          <a:solidFill>
            <a:srgbClr val="E8E8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200"/>
              <a:buFont typeface="Arial"/>
              <a:buNone/>
            </a:pPr>
            <a:endParaRPr sz="7200" b="1">
              <a:solidFill>
                <a:srgbClr val="49B93C"/>
              </a:solidFill>
              <a:latin typeface="Montserrat"/>
              <a:ea typeface="Montserrat"/>
              <a:cs typeface="Montserrat"/>
              <a:sym typeface="Montserrat"/>
            </a:endParaRPr>
          </a:p>
        </p:txBody>
      </p:sp>
      <p:sp>
        <p:nvSpPr>
          <p:cNvPr id="475" name="Google Shape;475;p15"/>
          <p:cNvSpPr txBox="1"/>
          <p:nvPr/>
        </p:nvSpPr>
        <p:spPr>
          <a:xfrm>
            <a:off x="11474077" y="6047625"/>
            <a:ext cx="56673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200" b="1">
                <a:solidFill>
                  <a:srgbClr val="49B93C"/>
                </a:solidFill>
                <a:latin typeface="Montserrat"/>
                <a:ea typeface="Montserrat"/>
                <a:cs typeface="Montserrat"/>
                <a:sym typeface="Montserrat"/>
              </a:rPr>
              <a:t>Elementos e Eventos</a:t>
            </a:r>
            <a:endParaRPr sz="7200" b="1">
              <a:solidFill>
                <a:srgbClr val="49B93C"/>
              </a:solidFill>
              <a:latin typeface="Montserrat"/>
              <a:ea typeface="Montserrat"/>
              <a:cs typeface="Montserrat"/>
              <a:sym typeface="Montserrat"/>
            </a:endParaRPr>
          </a:p>
        </p:txBody>
      </p:sp>
      <p:pic>
        <p:nvPicPr>
          <p:cNvPr id="476" name="Google Shape;476;p15" descr="Uma imagem contendo equipamentos eletrônicos, laptop&#10;&#10;Descrição gerada com alta confiança"/>
          <p:cNvPicPr preferRelativeResize="0"/>
          <p:nvPr/>
        </p:nvPicPr>
        <p:blipFill rotWithShape="1">
          <a:blip r:embed="rId3">
            <a:alphaModFix/>
          </a:blip>
          <a:srcRect/>
          <a:stretch/>
        </p:blipFill>
        <p:spPr>
          <a:xfrm>
            <a:off x="-51939" y="0"/>
            <a:ext cx="13087350" cy="9874251"/>
          </a:xfrm>
          <a:prstGeom prst="rect">
            <a:avLst/>
          </a:prstGeom>
          <a:noFill/>
          <a:ln>
            <a:noFill/>
          </a:ln>
        </p:spPr>
      </p:pic>
      <p:pic>
        <p:nvPicPr>
          <p:cNvPr id="477" name="Google Shape;477;p15"/>
          <p:cNvPicPr preferRelativeResize="0"/>
          <p:nvPr/>
        </p:nvPicPr>
        <p:blipFill rotWithShape="1">
          <a:blip r:embed="rId4">
            <a:alphaModFix/>
          </a:blip>
          <a:srcRect/>
          <a:stretch/>
        </p:blipFill>
        <p:spPr>
          <a:xfrm>
            <a:off x="11890363" y="0"/>
            <a:ext cx="5667375" cy="400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6"/>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83" name="Google Shape;483;p16"/>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484" name="Google Shape;484;p16"/>
          <p:cNvSpPr txBox="1"/>
          <p:nvPr/>
        </p:nvSpPr>
        <p:spPr>
          <a:xfrm>
            <a:off x="3061000" y="753025"/>
            <a:ext cx="144969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200" b="1">
                <a:solidFill>
                  <a:srgbClr val="49B93C"/>
                </a:solidFill>
                <a:latin typeface="Montserrat"/>
                <a:ea typeface="Montserrat"/>
                <a:cs typeface="Montserrat"/>
                <a:sym typeface="Montserrat"/>
              </a:rPr>
              <a:t>Elementos e Eventos</a:t>
            </a:r>
            <a:endParaRPr sz="7200" b="1">
              <a:solidFill>
                <a:srgbClr val="49B93C"/>
              </a:solidFill>
              <a:latin typeface="Montserrat"/>
              <a:ea typeface="Montserrat"/>
              <a:cs typeface="Montserrat"/>
              <a:sym typeface="Montserrat"/>
            </a:endParaRPr>
          </a:p>
        </p:txBody>
      </p:sp>
      <p:pic>
        <p:nvPicPr>
          <p:cNvPr id="485" name="Google Shape;485;p16"/>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486" name="Google Shape;486;p16"/>
          <p:cNvSpPr txBox="1"/>
          <p:nvPr/>
        </p:nvSpPr>
        <p:spPr>
          <a:xfrm>
            <a:off x="3061000" y="2435475"/>
            <a:ext cx="13310400" cy="5216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Elementos e Eventos em Javascript são categorizados em três áreas distintas sendo:</a:t>
            </a:r>
            <a:endParaRPr/>
          </a:p>
          <a:p>
            <a:pPr marL="0" marR="0" lvl="0" indent="0" algn="l" rtl="0">
              <a:lnSpc>
                <a:spcPct val="120000"/>
              </a:lnSpc>
              <a:spcBef>
                <a:spcPts val="0"/>
              </a:spcBef>
              <a:spcAft>
                <a:spcPts val="0"/>
              </a:spcAft>
              <a:buClr>
                <a:schemeClr val="dk2"/>
              </a:buClr>
              <a:buSzPts val="2100"/>
              <a:buFont typeface="Montserrat"/>
              <a:buNone/>
            </a:pPr>
            <a:endParaRPr sz="2800" b="0" i="0" u="none" strike="noStrike" cap="none">
              <a:solidFill>
                <a:srgbClr val="434343"/>
              </a:solidFill>
              <a:latin typeface="Montserrat"/>
              <a:ea typeface="Montserrat"/>
              <a:cs typeface="Montserrat"/>
              <a:sym typeface="Montserrat"/>
            </a:endParaRPr>
          </a:p>
          <a:p>
            <a:pPr marL="742950" marR="0" lvl="0" indent="-742950" algn="l" rtl="0">
              <a:lnSpc>
                <a:spcPct val="120000"/>
              </a:lnSpc>
              <a:spcBef>
                <a:spcPts val="0"/>
              </a:spcBef>
              <a:spcAft>
                <a:spcPts val="0"/>
              </a:spcAft>
              <a:buClr>
                <a:schemeClr val="dk2"/>
              </a:buClr>
              <a:buSzPts val="2100"/>
              <a:buFont typeface="Montserrat"/>
              <a:buAutoNum type="alphaLcParenR"/>
            </a:pPr>
            <a:r>
              <a:rPr lang="pt-BR" sz="2800" b="0" i="0" u="none" strike="noStrike" cap="none">
                <a:solidFill>
                  <a:srgbClr val="434343"/>
                </a:solidFill>
                <a:latin typeface="Montserrat"/>
                <a:ea typeface="Montserrat"/>
                <a:cs typeface="Montserrat"/>
                <a:sym typeface="Montserrat"/>
              </a:rPr>
              <a:t>Interface de usuário (teclado e mouse)</a:t>
            </a:r>
            <a:endParaRPr/>
          </a:p>
          <a:p>
            <a:pPr marL="742950" marR="0" lvl="0" indent="-742950" algn="l" rtl="0">
              <a:lnSpc>
                <a:spcPct val="120000"/>
              </a:lnSpc>
              <a:spcBef>
                <a:spcPts val="0"/>
              </a:spcBef>
              <a:spcAft>
                <a:spcPts val="0"/>
              </a:spcAft>
              <a:buClr>
                <a:schemeClr val="dk2"/>
              </a:buClr>
              <a:buSzPts val="2100"/>
              <a:buFont typeface="Montserrat"/>
              <a:buAutoNum type="alphaLcParenR"/>
            </a:pPr>
            <a:r>
              <a:rPr lang="pt-BR" sz="2800" b="0" i="0" u="none" strike="noStrike" cap="none">
                <a:solidFill>
                  <a:srgbClr val="434343"/>
                </a:solidFill>
                <a:latin typeface="Montserrat"/>
                <a:ea typeface="Montserrat"/>
                <a:cs typeface="Montserrat"/>
                <a:sym typeface="Montserrat"/>
              </a:rPr>
              <a:t>Lógica (resultante de um processo qualquer) </a:t>
            </a:r>
            <a:endParaRPr/>
          </a:p>
          <a:p>
            <a:pPr marL="742950" marR="0" lvl="0" indent="-742950" algn="l" rtl="0">
              <a:lnSpc>
                <a:spcPct val="120000"/>
              </a:lnSpc>
              <a:spcBef>
                <a:spcPts val="0"/>
              </a:spcBef>
              <a:spcAft>
                <a:spcPts val="0"/>
              </a:spcAft>
              <a:buClr>
                <a:schemeClr val="dk2"/>
              </a:buClr>
              <a:buSzPts val="2100"/>
              <a:buFont typeface="Montserrat"/>
              <a:buAutoNum type="alphaLcParenR"/>
            </a:pPr>
            <a:r>
              <a:rPr lang="pt-BR" sz="2800" b="0" i="0" u="none" strike="noStrike" cap="none">
                <a:solidFill>
                  <a:srgbClr val="434343"/>
                </a:solidFill>
                <a:latin typeface="Montserrat"/>
                <a:ea typeface="Montserrat"/>
                <a:cs typeface="Montserrat"/>
                <a:sym typeface="Montserrat"/>
              </a:rPr>
              <a:t>Mutação (ação que altera determinada área do documento). </a:t>
            </a:r>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7"/>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92" name="Google Shape;492;p17"/>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493" name="Google Shape;493;p17"/>
          <p:cNvSpPr txBox="1"/>
          <p:nvPr/>
        </p:nvSpPr>
        <p:spPr>
          <a:xfrm>
            <a:off x="2289774" y="753025"/>
            <a:ext cx="151155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200" b="1">
                <a:solidFill>
                  <a:srgbClr val="49B93C"/>
                </a:solidFill>
                <a:latin typeface="Montserrat"/>
                <a:ea typeface="Montserrat"/>
                <a:cs typeface="Montserrat"/>
                <a:sym typeface="Montserrat"/>
              </a:rPr>
              <a:t>Usando o getElementById</a:t>
            </a:r>
            <a:endParaRPr sz="7200" b="1">
              <a:solidFill>
                <a:srgbClr val="49B93C"/>
              </a:solidFill>
              <a:latin typeface="Montserrat"/>
              <a:ea typeface="Montserrat"/>
              <a:cs typeface="Montserrat"/>
              <a:sym typeface="Montserrat"/>
            </a:endParaRPr>
          </a:p>
        </p:txBody>
      </p:sp>
      <p:pic>
        <p:nvPicPr>
          <p:cNvPr id="494" name="Google Shape;494;p17"/>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495" name="Google Shape;495;p17"/>
          <p:cNvSpPr txBox="1"/>
          <p:nvPr/>
        </p:nvSpPr>
        <p:spPr>
          <a:xfrm>
            <a:off x="3135211" y="2806540"/>
            <a:ext cx="13228736" cy="5222455"/>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 Método getElementById (), permite com que o programador possa obter um elemento do documento a partir de seu atributo ID especificado. </a:t>
            </a:r>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Este método é importante e muito empregado para obter informações ou manipular um elemento em um documento HTML. </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Sua Sintaxe é:  </a:t>
            </a:r>
            <a:r>
              <a:rPr lang="pt-BR" sz="2800" b="0" i="0" u="none" strike="noStrike" cap="none">
                <a:solidFill>
                  <a:schemeClr val="dk1"/>
                </a:solidFill>
                <a:latin typeface="Consolas"/>
                <a:ea typeface="Consolas"/>
                <a:cs typeface="Consolas"/>
                <a:sym typeface="Consolas"/>
              </a:rPr>
              <a:t>document.getElementById("idNome").value;</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8"/>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01" name="Google Shape;501;p18"/>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502" name="Google Shape;502;p18"/>
          <p:cNvSpPr txBox="1"/>
          <p:nvPr/>
        </p:nvSpPr>
        <p:spPr>
          <a:xfrm>
            <a:off x="2442174" y="753025"/>
            <a:ext cx="151155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pt-BR" sz="7200" b="1">
                <a:solidFill>
                  <a:srgbClr val="49B93C"/>
                </a:solidFill>
                <a:latin typeface="Montserrat"/>
                <a:ea typeface="Montserrat"/>
                <a:cs typeface="Montserrat"/>
                <a:sym typeface="Montserrat"/>
              </a:rPr>
              <a:t>Usando o getElementById</a:t>
            </a:r>
            <a:endParaRPr sz="7200" b="1">
              <a:solidFill>
                <a:srgbClr val="49B93C"/>
              </a:solidFill>
              <a:latin typeface="Montserrat"/>
              <a:ea typeface="Montserrat"/>
              <a:cs typeface="Montserrat"/>
              <a:sym typeface="Montserrat"/>
            </a:endParaRPr>
          </a:p>
        </p:txBody>
      </p:sp>
      <p:pic>
        <p:nvPicPr>
          <p:cNvPr id="503" name="Google Shape;503;p18"/>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504" name="Google Shape;504;p18"/>
          <p:cNvSpPr txBox="1"/>
          <p:nvPr/>
        </p:nvSpPr>
        <p:spPr>
          <a:xfrm>
            <a:off x="3344761" y="2694050"/>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505" name="Google Shape;505;p18"/>
          <p:cNvSpPr/>
          <p:nvPr/>
        </p:nvSpPr>
        <p:spPr>
          <a:xfrm>
            <a:off x="3344762" y="4023117"/>
            <a:ext cx="8447188" cy="4469122"/>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h4</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Usando em JavaScript o Elemento getElementById</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h4</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808080"/>
                </a:solidFill>
                <a:latin typeface="Consolas"/>
                <a:ea typeface="Consolas"/>
                <a:cs typeface="Consolas"/>
                <a:sym typeface="Consolas"/>
              </a:rPr>
              <a:t>&gt;&lt;/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getElementById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CE9178"/>
                </a:solidFill>
                <a:latin typeface="Consolas"/>
                <a:ea typeface="Consolas"/>
                <a:cs typeface="Consolas"/>
                <a:sym typeface="Consolas"/>
              </a:rPr>
              <a:t>"Olá Mundo"</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sp>
        <p:nvSpPr>
          <p:cNvPr id="506" name="Google Shape;506;p18"/>
          <p:cNvSpPr txBox="1"/>
          <p:nvPr/>
        </p:nvSpPr>
        <p:spPr>
          <a:xfrm>
            <a:off x="13265160" y="6671469"/>
            <a:ext cx="3360600" cy="1816800"/>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a:t>
            </a:r>
            <a:r>
              <a:rPr lang="pt-BR" sz="1900">
                <a:solidFill>
                  <a:srgbClr val="666666"/>
                </a:solidFill>
                <a:latin typeface="Helvetica Neue"/>
                <a:ea typeface="Helvetica Neue"/>
                <a:cs typeface="Helvetica Neue"/>
                <a:sym typeface="Helvetica Neue"/>
              </a:rPr>
              <a:t>Imagem mostrando como o JavaScript aparece em tela. Tela branca com frase ‘Ola Mundo’ em preto.</a:t>
            </a:r>
            <a:endParaRPr sz="1900" b="0" i="0" u="none" strike="noStrike" cap="none">
              <a:solidFill>
                <a:srgbClr val="666666"/>
              </a:solidFill>
              <a:latin typeface="Helvetica Neue"/>
              <a:ea typeface="Helvetica Neue"/>
              <a:cs typeface="Helvetica Neue"/>
              <a:sym typeface="Helvetica Neue"/>
            </a:endParaRPr>
          </a:p>
        </p:txBody>
      </p:sp>
      <p:pic>
        <p:nvPicPr>
          <p:cNvPr id="507" name="Google Shape;507;p18"/>
          <p:cNvPicPr preferRelativeResize="0"/>
          <p:nvPr/>
        </p:nvPicPr>
        <p:blipFill rotWithShape="1">
          <a:blip r:embed="rId4">
            <a:alphaModFix/>
          </a:blip>
          <a:srcRect/>
          <a:stretch/>
        </p:blipFill>
        <p:spPr>
          <a:xfrm>
            <a:off x="12585037" y="4023117"/>
            <a:ext cx="4720984" cy="2259038"/>
          </a:xfrm>
          <a:prstGeom prst="rect">
            <a:avLst/>
          </a:prstGeom>
          <a:noFill/>
          <a:ln>
            <a:noFill/>
          </a:ln>
        </p:spPr>
      </p:pic>
      <p:cxnSp>
        <p:nvCxnSpPr>
          <p:cNvPr id="508" name="Google Shape;508;p18"/>
          <p:cNvCxnSpPr/>
          <p:nvPr/>
        </p:nvCxnSpPr>
        <p:spPr>
          <a:xfrm rot="10800000" flipH="1">
            <a:off x="11029950" y="5543550"/>
            <a:ext cx="1600200" cy="71412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509" name="Google Shape;509;p18"/>
          <p:cNvSpPr txBox="1"/>
          <p:nvPr/>
        </p:nvSpPr>
        <p:spPr>
          <a:xfrm>
            <a:off x="12606750" y="3306850"/>
            <a:ext cx="4721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2800" b="1">
                <a:solidFill>
                  <a:srgbClr val="49B93C"/>
                </a:solidFill>
                <a:latin typeface="Montserrat"/>
                <a:ea typeface="Montserrat"/>
                <a:cs typeface="Montserrat"/>
                <a:sym typeface="Montserrat"/>
              </a:rPr>
              <a:t>Imagem do resultado:</a:t>
            </a:r>
            <a:r>
              <a:rPr lang="pt-BR" sz="7600" b="1" i="0" u="none" strike="noStrike" cap="none">
                <a:solidFill>
                  <a:srgbClr val="49B93C"/>
                </a:solidFill>
                <a:latin typeface="Montserrat"/>
                <a:ea typeface="Montserrat"/>
                <a:cs typeface="Montserrat"/>
                <a:sym typeface="Montserrat"/>
              </a:rPr>
              <a:t> </a:t>
            </a:r>
            <a:endParaRPr sz="7600" b="1" i="0" u="none" strike="noStrike" cap="none">
              <a:solidFill>
                <a:srgbClr val="49B93C"/>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19"/>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15" name="Google Shape;515;p19"/>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516" name="Google Shape;516;p19"/>
          <p:cNvSpPr txBox="1"/>
          <p:nvPr/>
        </p:nvSpPr>
        <p:spPr>
          <a:xfrm>
            <a:off x="3132550" y="753025"/>
            <a:ext cx="156126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getElementByTagName</a:t>
            </a:r>
            <a:endParaRPr sz="7200" b="1">
              <a:solidFill>
                <a:srgbClr val="49B93C"/>
              </a:solidFill>
              <a:latin typeface="Montserrat"/>
              <a:ea typeface="Montserrat"/>
              <a:cs typeface="Montserrat"/>
              <a:sym typeface="Montserrat"/>
            </a:endParaRPr>
          </a:p>
        </p:txBody>
      </p:sp>
      <p:pic>
        <p:nvPicPr>
          <p:cNvPr id="517" name="Google Shape;517;p19"/>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518" name="Google Shape;518;p19"/>
          <p:cNvSpPr txBox="1"/>
          <p:nvPr/>
        </p:nvSpPr>
        <p:spPr>
          <a:xfrm>
            <a:off x="3132549" y="3939208"/>
            <a:ext cx="12180989"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 método getElementsByTagName da interface Document permite retorna um HTMLCollection de elementos com o nome da tag fornecido, no momento do desenvolvimento.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Sua Sintaxe é:  </a:t>
            </a:r>
            <a:r>
              <a:rPr lang="pt-BR" sz="2800" b="0" i="0" u="none" strike="noStrike" cap="none">
                <a:solidFill>
                  <a:schemeClr val="dk1"/>
                </a:solidFill>
                <a:latin typeface="Consolas"/>
                <a:ea typeface="Consolas"/>
                <a:cs typeface="Consolas"/>
                <a:sym typeface="Consolas"/>
              </a:rPr>
              <a:t>document.getElementById("idNome").value;</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
          <p:cNvSpPr txBox="1"/>
          <p:nvPr/>
        </p:nvSpPr>
        <p:spPr>
          <a:xfrm>
            <a:off x="7622087" y="1387939"/>
            <a:ext cx="8504604" cy="2093400"/>
          </a:xfrm>
          <a:prstGeom prst="rect">
            <a:avLst/>
          </a:prstGeom>
          <a:noFill/>
          <a:ln>
            <a:noFill/>
          </a:ln>
        </p:spPr>
        <p:txBody>
          <a:bodyPr spcFirstLastPara="1" wrap="square" lIns="36575" tIns="36575" rIns="36575" bIns="36575" anchor="ctr" anchorCtr="0">
            <a:noAutofit/>
          </a:bodyPr>
          <a:lstStyle/>
          <a:p>
            <a:pPr marL="0" marR="0" lvl="0" indent="0" algn="l" rtl="0">
              <a:lnSpc>
                <a:spcPct val="80000"/>
              </a:lnSpc>
              <a:spcBef>
                <a:spcPts val="0"/>
              </a:spcBef>
              <a:spcAft>
                <a:spcPts val="0"/>
              </a:spcAft>
              <a:buClr>
                <a:schemeClr val="dk1"/>
              </a:buClr>
              <a:buSzPts val="6500"/>
              <a:buFont typeface="Montserrat"/>
              <a:buNone/>
            </a:pPr>
            <a:r>
              <a:rPr lang="pt-BR" sz="6500" b="1" i="0" u="none" strike="noStrike" cap="none">
                <a:solidFill>
                  <a:srgbClr val="51199C"/>
                </a:solidFill>
                <a:latin typeface="Montserrat"/>
                <a:ea typeface="Montserrat"/>
                <a:cs typeface="Montserrat"/>
                <a:sym typeface="Montserrat"/>
              </a:rPr>
              <a:t>Ricardo Alexandre Bontempo</a:t>
            </a:r>
            <a:endParaRPr sz="6500" b="1" i="0" u="none" strike="noStrike" cap="none">
              <a:solidFill>
                <a:srgbClr val="51199C"/>
              </a:solidFill>
              <a:latin typeface="Montserrat"/>
              <a:ea typeface="Montserrat"/>
              <a:cs typeface="Montserrat"/>
              <a:sym typeface="Montserrat"/>
            </a:endParaRPr>
          </a:p>
        </p:txBody>
      </p:sp>
      <p:sp>
        <p:nvSpPr>
          <p:cNvPr id="112" name="Google Shape;112;p2"/>
          <p:cNvSpPr txBox="1"/>
          <p:nvPr/>
        </p:nvSpPr>
        <p:spPr>
          <a:xfrm>
            <a:off x="7762268" y="3450578"/>
            <a:ext cx="9154131" cy="27858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400" b="0" i="0" u="none" strike="noStrike" cap="none">
                <a:solidFill>
                  <a:srgbClr val="434343"/>
                </a:solidFill>
                <a:latin typeface="Montserrat"/>
                <a:ea typeface="Montserrat"/>
                <a:cs typeface="Montserrat"/>
                <a:sym typeface="Montserrat"/>
              </a:rPr>
              <a:t>Formado em Análise de Sistemas, Mestre em Administração, Comu</a:t>
            </a:r>
            <a:r>
              <a:rPr lang="pt-BR" sz="2400">
                <a:solidFill>
                  <a:srgbClr val="434343"/>
                </a:solidFill>
                <a:latin typeface="Montserrat"/>
                <a:ea typeface="Montserrat"/>
                <a:cs typeface="Montserrat"/>
                <a:sym typeface="Montserrat"/>
              </a:rPr>
              <a:t>ni</a:t>
            </a:r>
            <a:r>
              <a:rPr lang="pt-BR" sz="2400" b="0" i="0" u="none" strike="noStrike" cap="none">
                <a:solidFill>
                  <a:srgbClr val="434343"/>
                </a:solidFill>
                <a:latin typeface="Montserrat"/>
                <a:ea typeface="Montserrat"/>
                <a:cs typeface="Montserrat"/>
                <a:sym typeface="Montserrat"/>
              </a:rPr>
              <a:t>cação e Educação.</a:t>
            </a:r>
            <a:endParaRPr/>
          </a:p>
          <a:p>
            <a:pPr marL="0" marR="0" lvl="0" indent="0" algn="l" rtl="0">
              <a:lnSpc>
                <a:spcPct val="120000"/>
              </a:lnSpc>
              <a:spcBef>
                <a:spcPts val="0"/>
              </a:spcBef>
              <a:spcAft>
                <a:spcPts val="0"/>
              </a:spcAft>
              <a:buClr>
                <a:schemeClr val="dk2"/>
              </a:buClr>
              <a:buSzPts val="2100"/>
              <a:buFont typeface="Montserrat"/>
              <a:buNone/>
            </a:pPr>
            <a:r>
              <a:rPr lang="pt-BR" sz="2400" b="0" i="0" u="none" strike="noStrike" cap="none">
                <a:solidFill>
                  <a:srgbClr val="434343"/>
                </a:solidFill>
                <a:latin typeface="Montserrat"/>
                <a:ea typeface="Montserrat"/>
                <a:cs typeface="Montserrat"/>
                <a:sym typeface="Montserrat"/>
              </a:rPr>
              <a:t>É Analista de Sistemas no desenvolvido de Front-End e Back-End | Grupo Dass, é professor na Gama Academy, também atua como Professor Universitário no Senac de Osasco em Sistemas e na Universidade Metodista em SBC.</a:t>
            </a:r>
            <a:endParaRPr sz="2400" b="0" i="0" u="none" strike="noStrike" cap="none">
              <a:solidFill>
                <a:srgbClr val="434343"/>
              </a:solidFill>
              <a:latin typeface="Montserrat"/>
              <a:ea typeface="Montserrat"/>
              <a:cs typeface="Montserrat"/>
              <a:sym typeface="Montserrat"/>
            </a:endParaRPr>
          </a:p>
        </p:txBody>
      </p:sp>
      <p:sp>
        <p:nvSpPr>
          <p:cNvPr id="113" name="Google Shape;113;p2"/>
          <p:cNvSpPr txBox="1"/>
          <p:nvPr/>
        </p:nvSpPr>
        <p:spPr>
          <a:xfrm>
            <a:off x="8433009" y="6397898"/>
            <a:ext cx="7693681" cy="488696"/>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3200" b="0" i="0" u="sng" strike="noStrike" cap="none">
                <a:solidFill>
                  <a:srgbClr val="0563C1"/>
                </a:solidFill>
                <a:latin typeface="Arial"/>
                <a:ea typeface="Arial"/>
                <a:cs typeface="Arial"/>
                <a:sym typeface="Arial"/>
                <a:hlinkClick r:id="rId3">
                  <a:extLst>
                    <a:ext uri="{A12FA001-AC4F-418D-AE19-62706E023703}">
                      <ahyp:hlinkClr xmlns:ahyp="http://schemas.microsoft.com/office/drawing/2018/hyperlinkcolor" val="tx"/>
                    </a:ext>
                  </a:extLst>
                </a:hlinkClick>
              </a:rPr>
              <a:t>Ricardo Alexandre Bontempo</a:t>
            </a:r>
            <a:r>
              <a:rPr lang="pt-BR" sz="3200" b="0" i="0" u="sng" strike="noStrike" cap="none">
                <a:solidFill>
                  <a:srgbClr val="68DE5A"/>
                </a:solidFill>
                <a:latin typeface="Arial"/>
                <a:ea typeface="Arial"/>
                <a:cs typeface="Arial"/>
                <a:sym typeface="Arial"/>
                <a:hlinkClick r:id="rId3">
                  <a:extLst>
                    <a:ext uri="{A12FA001-AC4F-418D-AE19-62706E023703}">
                      <ahyp:hlinkClr xmlns:ahyp="http://schemas.microsoft.com/office/drawing/2018/hyperlinkcolor" val="tx"/>
                    </a:ext>
                  </a:extLst>
                </a:hlinkClick>
              </a:rPr>
              <a:t> | LinkedIn</a:t>
            </a:r>
            <a:endParaRPr sz="2300" b="0" i="0" u="none" strike="noStrike" cap="none">
              <a:solidFill>
                <a:srgbClr val="68DE5A"/>
              </a:solidFill>
              <a:latin typeface="Montserrat"/>
              <a:ea typeface="Montserrat"/>
              <a:cs typeface="Montserrat"/>
              <a:sym typeface="Montserrat"/>
            </a:endParaRPr>
          </a:p>
        </p:txBody>
      </p:sp>
      <p:pic>
        <p:nvPicPr>
          <p:cNvPr id="114" name="Google Shape;114;p2"/>
          <p:cNvPicPr preferRelativeResize="0"/>
          <p:nvPr/>
        </p:nvPicPr>
        <p:blipFill rotWithShape="1">
          <a:blip r:embed="rId4">
            <a:alphaModFix/>
          </a:blip>
          <a:srcRect/>
          <a:stretch/>
        </p:blipFill>
        <p:spPr>
          <a:xfrm>
            <a:off x="7762269" y="6381388"/>
            <a:ext cx="487846" cy="488696"/>
          </a:xfrm>
          <a:prstGeom prst="rect">
            <a:avLst/>
          </a:prstGeom>
          <a:noFill/>
          <a:ln>
            <a:noFill/>
          </a:ln>
        </p:spPr>
      </p:pic>
      <p:sp>
        <p:nvSpPr>
          <p:cNvPr id="115" name="Google Shape;115;p2"/>
          <p:cNvSpPr txBox="1"/>
          <p:nvPr/>
        </p:nvSpPr>
        <p:spPr>
          <a:xfrm>
            <a:off x="1314047" y="8306532"/>
            <a:ext cx="5148600" cy="939254"/>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b="0" i="0" u="none" strike="noStrike" cap="none" dirty="0">
                <a:solidFill>
                  <a:srgbClr val="666666"/>
                </a:solidFill>
                <a:latin typeface="Helvetica Neue"/>
                <a:ea typeface="Helvetica Neue"/>
                <a:cs typeface="Helvetica Neue"/>
                <a:sym typeface="Helvetica Neue"/>
              </a:rPr>
              <a:t>#PraCegoVer: Fotografia do autor: Ricardo </a:t>
            </a:r>
            <a:endParaRPr dirty="0"/>
          </a:p>
          <a:p>
            <a:pPr marL="0" marR="0" lvl="0" indent="0" algn="l" rtl="0">
              <a:lnSpc>
                <a:spcPct val="100000"/>
              </a:lnSpc>
              <a:spcBef>
                <a:spcPts val="0"/>
              </a:spcBef>
              <a:spcAft>
                <a:spcPts val="0"/>
              </a:spcAft>
              <a:buClr>
                <a:srgbClr val="000000"/>
              </a:buClr>
              <a:buSzPts val="1900"/>
              <a:buFont typeface="Arial"/>
              <a:buNone/>
            </a:pPr>
            <a:r>
              <a:rPr lang="pt-BR" sz="1900" b="0" i="0" u="none" strike="noStrike" cap="none" dirty="0">
                <a:solidFill>
                  <a:srgbClr val="666666"/>
                </a:solidFill>
                <a:latin typeface="Helvetica Neue"/>
                <a:ea typeface="Helvetica Neue"/>
                <a:cs typeface="Helvetica Neue"/>
                <a:sym typeface="Helvetica Neue"/>
              </a:rPr>
              <a:t>Alexandre </a:t>
            </a:r>
            <a:r>
              <a:rPr lang="pt-BR" sz="1900" b="0" i="0" u="none" strike="noStrike" cap="none" dirty="0" err="1">
                <a:solidFill>
                  <a:srgbClr val="666666"/>
                </a:solidFill>
                <a:latin typeface="Helvetica Neue"/>
                <a:ea typeface="Helvetica Neue"/>
                <a:cs typeface="Helvetica Neue"/>
                <a:sym typeface="Helvetica Neue"/>
              </a:rPr>
              <a:t>Bontempo</a:t>
            </a:r>
            <a:r>
              <a:rPr lang="pt-BR" sz="1900" b="0" i="0" u="none" strike="noStrike" cap="none" dirty="0">
                <a:solidFill>
                  <a:srgbClr val="666666"/>
                </a:solidFill>
                <a:latin typeface="Helvetica Neue"/>
                <a:ea typeface="Helvetica Neue"/>
                <a:cs typeface="Helvetica Neue"/>
                <a:sym typeface="Helvetica Neue"/>
              </a:rPr>
              <a:t>.</a:t>
            </a:r>
            <a:endParaRPr sz="1900" b="0" i="0" u="none" strike="noStrike" cap="none" dirty="0">
              <a:solidFill>
                <a:srgbClr val="666666"/>
              </a:solidFill>
              <a:latin typeface="Helvetica Neue"/>
              <a:ea typeface="Helvetica Neue"/>
              <a:cs typeface="Helvetica Neue"/>
              <a:sym typeface="Helvetica Neue"/>
            </a:endParaRPr>
          </a:p>
        </p:txBody>
      </p:sp>
      <p:pic>
        <p:nvPicPr>
          <p:cNvPr id="116" name="Google Shape;116;p2"/>
          <p:cNvPicPr preferRelativeResize="0"/>
          <p:nvPr/>
        </p:nvPicPr>
        <p:blipFill rotWithShape="1">
          <a:blip r:embed="rId5">
            <a:alphaModFix/>
          </a:blip>
          <a:srcRect/>
          <a:stretch/>
        </p:blipFill>
        <p:spPr>
          <a:xfrm>
            <a:off x="0" y="0"/>
            <a:ext cx="4465240" cy="3170099"/>
          </a:xfrm>
          <a:prstGeom prst="rect">
            <a:avLst/>
          </a:prstGeom>
          <a:noFill/>
          <a:ln>
            <a:noFill/>
          </a:ln>
        </p:spPr>
      </p:pic>
      <p:sp>
        <p:nvSpPr>
          <p:cNvPr id="117" name="Google Shape;117;p2"/>
          <p:cNvSpPr/>
          <p:nvPr/>
        </p:nvSpPr>
        <p:spPr>
          <a:xfrm>
            <a:off x="992165" y="2811594"/>
            <a:ext cx="4909872" cy="4708438"/>
          </a:xfrm>
          <a:prstGeom prst="ellipse">
            <a:avLst/>
          </a:prstGeom>
          <a:blipFill rotWithShape="1">
            <a:blip r:embed="rId6">
              <a:alphaModFix/>
            </a:blip>
            <a:stretch>
              <a:fillRect/>
            </a:stretch>
          </a:blip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24" name="Google Shape;524;p20"/>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525" name="Google Shape;525;p20"/>
          <p:cNvSpPr txBox="1"/>
          <p:nvPr/>
        </p:nvSpPr>
        <p:spPr>
          <a:xfrm>
            <a:off x="2529950" y="205760"/>
            <a:ext cx="180213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a:t>
            </a:r>
            <a:endParaRPr sz="72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 getElementByTagName</a:t>
            </a:r>
            <a:endParaRPr sz="7200" b="1">
              <a:solidFill>
                <a:srgbClr val="49B93C"/>
              </a:solidFill>
              <a:latin typeface="Montserrat"/>
              <a:ea typeface="Montserrat"/>
              <a:cs typeface="Montserrat"/>
              <a:sym typeface="Montserrat"/>
            </a:endParaRPr>
          </a:p>
        </p:txBody>
      </p:sp>
      <p:pic>
        <p:nvPicPr>
          <p:cNvPr id="526" name="Google Shape;526;p20"/>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527" name="Google Shape;527;p20"/>
          <p:cNvSpPr txBox="1"/>
          <p:nvPr/>
        </p:nvSpPr>
        <p:spPr>
          <a:xfrm>
            <a:off x="2950895" y="2638807"/>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528" name="Google Shape;528;p20"/>
          <p:cNvSpPr/>
          <p:nvPr/>
        </p:nvSpPr>
        <p:spPr>
          <a:xfrm>
            <a:off x="2950895" y="3612289"/>
            <a:ext cx="8953497" cy="5084675"/>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DOCTYPE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h4</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Usando em JavaScript o Elemento getElementByTagName</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h4</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Isso é um Parágrafo</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569CD6"/>
                </a:solidFill>
                <a:latin typeface="Consolas"/>
                <a:ea typeface="Consolas"/>
                <a:cs typeface="Consolas"/>
                <a:sym typeface="Consolas"/>
              </a:rPr>
              <a:t>&lt;p</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Isso é um Parágrafo</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getElementsByTagName</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"p"</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B5CEA8"/>
                </a:solidFill>
                <a:latin typeface="Consolas"/>
                <a:ea typeface="Consolas"/>
                <a:cs typeface="Consolas"/>
                <a:sym typeface="Consolas"/>
              </a:rPr>
              <a:t>0</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CE9178"/>
                </a:solidFill>
                <a:latin typeface="Consolas"/>
                <a:ea typeface="Consolas"/>
                <a:cs typeface="Consolas"/>
                <a:sym typeface="Consolas"/>
              </a:rPr>
              <a:t>"Olá Mundo"</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pic>
        <p:nvPicPr>
          <p:cNvPr id="529" name="Google Shape;529;p20"/>
          <p:cNvPicPr preferRelativeResize="0"/>
          <p:nvPr/>
        </p:nvPicPr>
        <p:blipFill rotWithShape="1">
          <a:blip r:embed="rId4">
            <a:alphaModFix/>
          </a:blip>
          <a:srcRect/>
          <a:stretch/>
        </p:blipFill>
        <p:spPr>
          <a:xfrm>
            <a:off x="12155194" y="3428072"/>
            <a:ext cx="5151804" cy="2355850"/>
          </a:xfrm>
          <a:prstGeom prst="rect">
            <a:avLst/>
          </a:prstGeom>
          <a:noFill/>
          <a:ln>
            <a:noFill/>
          </a:ln>
        </p:spPr>
      </p:pic>
      <p:cxnSp>
        <p:nvCxnSpPr>
          <p:cNvPr id="530" name="Google Shape;530;p20"/>
          <p:cNvCxnSpPr/>
          <p:nvPr/>
        </p:nvCxnSpPr>
        <p:spPr>
          <a:xfrm rot="10800000" flipH="1">
            <a:off x="11029950" y="5543550"/>
            <a:ext cx="1600200" cy="71412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531" name="Google Shape;531;p20"/>
          <p:cNvSpPr txBox="1"/>
          <p:nvPr/>
        </p:nvSpPr>
        <p:spPr>
          <a:xfrm>
            <a:off x="13050727" y="6154626"/>
            <a:ext cx="3360600" cy="24018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mostrando como o JavaScript aparece em tela. Tela branca com frase ‘Ola Mundo’ e ‘Isso é um paragráfo” em preto.</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endParaRPr sz="1900">
              <a:solidFill>
                <a:srgbClr val="666666"/>
              </a:solidFill>
              <a:latin typeface="Helvetica Neue"/>
              <a:ea typeface="Helvetica Neue"/>
              <a:cs typeface="Helvetica Neue"/>
              <a:sym typeface="Helvetica Neue"/>
            </a:endParaRPr>
          </a:p>
        </p:txBody>
      </p:sp>
      <p:sp>
        <p:nvSpPr>
          <p:cNvPr id="532" name="Google Shape;532;p20"/>
          <p:cNvSpPr txBox="1"/>
          <p:nvPr/>
        </p:nvSpPr>
        <p:spPr>
          <a:xfrm>
            <a:off x="12155200" y="2638800"/>
            <a:ext cx="4721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2800" b="1">
                <a:solidFill>
                  <a:srgbClr val="49B93C"/>
                </a:solidFill>
                <a:latin typeface="Montserrat"/>
                <a:ea typeface="Montserrat"/>
                <a:cs typeface="Montserrat"/>
                <a:sym typeface="Montserrat"/>
              </a:rPr>
              <a:t>Imagem do resultado:</a:t>
            </a:r>
            <a:r>
              <a:rPr lang="pt-BR" sz="7600" b="1" i="0" u="none" strike="noStrike" cap="none">
                <a:solidFill>
                  <a:srgbClr val="49B93C"/>
                </a:solidFill>
                <a:latin typeface="Montserrat"/>
                <a:ea typeface="Montserrat"/>
                <a:cs typeface="Montserrat"/>
                <a:sym typeface="Montserrat"/>
              </a:rPr>
              <a:t> </a:t>
            </a:r>
            <a:endParaRPr sz="7600" b="1" i="0" u="none" strike="noStrike" cap="none">
              <a:solidFill>
                <a:srgbClr val="49B93C"/>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21"/>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38" name="Google Shape;538;p21"/>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539" name="Google Shape;539;p21"/>
          <p:cNvSpPr txBox="1"/>
          <p:nvPr/>
        </p:nvSpPr>
        <p:spPr>
          <a:xfrm>
            <a:off x="3132550" y="753025"/>
            <a:ext cx="156126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getElementByClassName</a:t>
            </a:r>
            <a:endParaRPr sz="7200" b="1">
              <a:solidFill>
                <a:srgbClr val="49B93C"/>
              </a:solidFill>
              <a:latin typeface="Montserrat"/>
              <a:ea typeface="Montserrat"/>
              <a:cs typeface="Montserrat"/>
              <a:sym typeface="Montserrat"/>
            </a:endParaRPr>
          </a:p>
        </p:txBody>
      </p:sp>
      <p:pic>
        <p:nvPicPr>
          <p:cNvPr id="540" name="Google Shape;540;p21"/>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541" name="Google Shape;541;p21"/>
          <p:cNvSpPr txBox="1"/>
          <p:nvPr/>
        </p:nvSpPr>
        <p:spPr>
          <a:xfrm>
            <a:off x="3132549" y="3939208"/>
            <a:ext cx="12180989"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 getElement</a:t>
            </a:r>
            <a:r>
              <a:rPr lang="pt-BR" sz="2800">
                <a:solidFill>
                  <a:srgbClr val="434343"/>
                </a:solidFill>
                <a:latin typeface="Montserrat"/>
                <a:ea typeface="Montserrat"/>
                <a:cs typeface="Montserrat"/>
                <a:sym typeface="Montserrat"/>
              </a:rPr>
              <a:t>B</a:t>
            </a:r>
            <a:r>
              <a:rPr lang="pt-BR" sz="2800" b="0" i="0" u="none" strike="noStrike" cap="none">
                <a:solidFill>
                  <a:srgbClr val="434343"/>
                </a:solidFill>
                <a:latin typeface="Montserrat"/>
                <a:ea typeface="Montserrat"/>
                <a:cs typeface="Montserrat"/>
                <a:sym typeface="Montserrat"/>
              </a:rPr>
              <a:t>y</a:t>
            </a:r>
            <a:r>
              <a:rPr lang="pt-BR" sz="2800">
                <a:solidFill>
                  <a:srgbClr val="434343"/>
                </a:solidFill>
                <a:latin typeface="Montserrat"/>
                <a:ea typeface="Montserrat"/>
                <a:cs typeface="Montserrat"/>
                <a:sym typeface="Montserrat"/>
              </a:rPr>
              <a:t>C</a:t>
            </a:r>
            <a:r>
              <a:rPr lang="pt-BR" sz="2800" b="0" i="0" u="none" strike="noStrike" cap="none">
                <a:solidFill>
                  <a:srgbClr val="434343"/>
                </a:solidFill>
                <a:latin typeface="Montserrat"/>
                <a:ea typeface="Montserrat"/>
                <a:cs typeface="Montserrat"/>
                <a:sym typeface="Montserrat"/>
              </a:rPr>
              <a:t>lass</a:t>
            </a:r>
            <a:r>
              <a:rPr lang="pt-BR" sz="2800">
                <a:solidFill>
                  <a:srgbClr val="434343"/>
                </a:solidFill>
                <a:latin typeface="Montserrat"/>
                <a:ea typeface="Montserrat"/>
                <a:cs typeface="Montserrat"/>
                <a:sym typeface="Montserrat"/>
              </a:rPr>
              <a:t>N</a:t>
            </a:r>
            <a:r>
              <a:rPr lang="pt-BR" sz="2800" b="0" i="0" u="none" strike="noStrike" cap="none">
                <a:solidFill>
                  <a:srgbClr val="434343"/>
                </a:solidFill>
                <a:latin typeface="Montserrat"/>
                <a:ea typeface="Montserrat"/>
                <a:cs typeface="Montserrat"/>
                <a:sym typeface="Montserrat"/>
              </a:rPr>
              <a:t>ame tem como principal objetivo, buscar todos os elementos que tenham uma dada classe e retorna uma coleção de elementos. O Detalhe importante: Este método retorna uma coleção.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Sua Sintaxe é:  </a:t>
            </a:r>
            <a:r>
              <a:rPr lang="pt-BR" sz="2800" b="0" i="0" u="none" strike="noStrike" cap="none">
                <a:solidFill>
                  <a:schemeClr val="dk1"/>
                </a:solidFill>
                <a:latin typeface="Consolas"/>
                <a:ea typeface="Consolas"/>
                <a:cs typeface="Consolas"/>
                <a:sym typeface="Consolas"/>
              </a:rPr>
              <a:t>document.getElementByClassName().value;</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22"/>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47" name="Google Shape;547;p22"/>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548" name="Google Shape;548;p22"/>
          <p:cNvSpPr txBox="1"/>
          <p:nvPr/>
        </p:nvSpPr>
        <p:spPr>
          <a:xfrm>
            <a:off x="2521475" y="207135"/>
            <a:ext cx="180213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a:t>
            </a:r>
            <a:endParaRPr sz="72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getElementByClassName</a:t>
            </a:r>
            <a:endParaRPr sz="7200" b="1">
              <a:solidFill>
                <a:srgbClr val="49B93C"/>
              </a:solidFill>
              <a:latin typeface="Montserrat"/>
              <a:ea typeface="Montserrat"/>
              <a:cs typeface="Montserrat"/>
              <a:sym typeface="Montserrat"/>
            </a:endParaRPr>
          </a:p>
        </p:txBody>
      </p:sp>
      <p:pic>
        <p:nvPicPr>
          <p:cNvPr id="549" name="Google Shape;549;p22"/>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550" name="Google Shape;550;p22"/>
          <p:cNvSpPr txBox="1"/>
          <p:nvPr/>
        </p:nvSpPr>
        <p:spPr>
          <a:xfrm>
            <a:off x="2950895" y="2638807"/>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551" name="Google Shape;551;p22"/>
          <p:cNvSpPr/>
          <p:nvPr/>
        </p:nvSpPr>
        <p:spPr>
          <a:xfrm>
            <a:off x="2950896" y="3338774"/>
            <a:ext cx="9355404" cy="5700228"/>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DOCTYPE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a:p>
          <a:p>
            <a:pPr marL="0" marR="0" lvl="0" indent="0" algn="l" rtl="0">
              <a:lnSpc>
                <a:spcPct val="100000"/>
              </a:lnSpc>
              <a:spcBef>
                <a:spcPts val="0"/>
              </a:spcBef>
              <a:spcAft>
                <a:spcPts val="0"/>
              </a:spcAft>
              <a:buNone/>
            </a:pP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h4</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Usando em JavaScript o Elemento getElementByClassName</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h4</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Altere o texto do primeiro elemento com class="example" :</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div</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class</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"example"</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Element01</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div</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div</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class</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"example"</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Element02</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div</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569CD6"/>
                </a:solidFill>
                <a:latin typeface="Consolas"/>
                <a:ea typeface="Consolas"/>
                <a:cs typeface="Consolas"/>
                <a:sym typeface="Consolas"/>
              </a:rPr>
              <a:t>const</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4FC1FF"/>
                </a:solidFill>
                <a:latin typeface="Consolas"/>
                <a:ea typeface="Consolas"/>
                <a:cs typeface="Consolas"/>
                <a:sym typeface="Consolas"/>
              </a:rPr>
              <a:t>collection</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getElementsByClassName</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"example"</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4FC1FF"/>
                </a:solidFill>
                <a:latin typeface="Consolas"/>
                <a:ea typeface="Consolas"/>
                <a:cs typeface="Consolas"/>
                <a:sym typeface="Consolas"/>
              </a:rPr>
              <a:t>collection</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B5CEA8"/>
                </a:solidFill>
                <a:latin typeface="Consolas"/>
                <a:ea typeface="Consolas"/>
                <a:cs typeface="Consolas"/>
                <a:sym typeface="Consolas"/>
              </a:rPr>
              <a:t>0</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CE9178"/>
                </a:solidFill>
                <a:latin typeface="Consolas"/>
                <a:ea typeface="Consolas"/>
                <a:cs typeface="Consolas"/>
                <a:sym typeface="Consolas"/>
              </a:rPr>
              <a:t>"Olá Mundo"</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pic>
        <p:nvPicPr>
          <p:cNvPr id="552" name="Google Shape;552;p22"/>
          <p:cNvPicPr preferRelativeResize="0"/>
          <p:nvPr/>
        </p:nvPicPr>
        <p:blipFill rotWithShape="1">
          <a:blip r:embed="rId4">
            <a:alphaModFix/>
          </a:blip>
          <a:srcRect/>
          <a:stretch/>
        </p:blipFill>
        <p:spPr>
          <a:xfrm>
            <a:off x="12676800" y="3338775"/>
            <a:ext cx="4721100" cy="2388723"/>
          </a:xfrm>
          <a:prstGeom prst="rect">
            <a:avLst/>
          </a:prstGeom>
          <a:noFill/>
          <a:ln>
            <a:noFill/>
          </a:ln>
        </p:spPr>
      </p:pic>
      <p:cxnSp>
        <p:nvCxnSpPr>
          <p:cNvPr id="553" name="Google Shape;553;p22"/>
          <p:cNvCxnSpPr/>
          <p:nvPr/>
        </p:nvCxnSpPr>
        <p:spPr>
          <a:xfrm rot="10800000" flipH="1">
            <a:off x="11029950" y="5543550"/>
            <a:ext cx="1600200" cy="71412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554" name="Google Shape;554;p22"/>
          <p:cNvSpPr txBox="1"/>
          <p:nvPr/>
        </p:nvSpPr>
        <p:spPr>
          <a:xfrm>
            <a:off x="13347419" y="6188888"/>
            <a:ext cx="3360600" cy="21093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rgbClr val="000000"/>
              </a:buClr>
              <a:buSzPts val="1900"/>
              <a:buFont typeface="Arial"/>
              <a:buNone/>
            </a:pPr>
            <a:r>
              <a:rPr lang="pt-BR" sz="1900">
                <a:solidFill>
                  <a:srgbClr val="666666"/>
                </a:solidFill>
                <a:latin typeface="Helvetica Neue"/>
                <a:ea typeface="Helvetica Neue"/>
                <a:cs typeface="Helvetica Neue"/>
                <a:sym typeface="Helvetica Neue"/>
              </a:rPr>
              <a:t>#PraCegoVer: Imagem mostrando como o JavaScript aparece em tela. Tela branca com frase ‘Ola Mundo’ e “Elemento02”</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endParaRPr sz="1900">
              <a:solidFill>
                <a:srgbClr val="666666"/>
              </a:solidFill>
              <a:latin typeface="Helvetica Neue"/>
              <a:ea typeface="Helvetica Neue"/>
              <a:cs typeface="Helvetica Neue"/>
              <a:sym typeface="Helvetica Neue"/>
            </a:endParaRPr>
          </a:p>
        </p:txBody>
      </p:sp>
      <p:sp>
        <p:nvSpPr>
          <p:cNvPr id="555" name="Google Shape;555;p22"/>
          <p:cNvSpPr txBox="1"/>
          <p:nvPr/>
        </p:nvSpPr>
        <p:spPr>
          <a:xfrm>
            <a:off x="12727250" y="2659650"/>
            <a:ext cx="4721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2800" b="1">
                <a:solidFill>
                  <a:srgbClr val="49B93C"/>
                </a:solidFill>
                <a:latin typeface="Montserrat"/>
                <a:ea typeface="Montserrat"/>
                <a:cs typeface="Montserrat"/>
                <a:sym typeface="Montserrat"/>
              </a:rPr>
              <a:t>Imagem do resultado:</a:t>
            </a:r>
            <a:r>
              <a:rPr lang="pt-BR" sz="7600" b="1" i="0" u="none" strike="noStrike" cap="none">
                <a:solidFill>
                  <a:srgbClr val="49B93C"/>
                </a:solidFill>
                <a:latin typeface="Montserrat"/>
                <a:ea typeface="Montserrat"/>
                <a:cs typeface="Montserrat"/>
                <a:sym typeface="Montserrat"/>
              </a:rPr>
              <a:t> </a:t>
            </a:r>
            <a:endParaRPr sz="7600" b="1" i="0" u="none" strike="noStrike" cap="none">
              <a:solidFill>
                <a:srgbClr val="49B93C"/>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3"/>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61" name="Google Shape;561;p23"/>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562" name="Google Shape;562;p23"/>
          <p:cNvSpPr txBox="1"/>
          <p:nvPr/>
        </p:nvSpPr>
        <p:spPr>
          <a:xfrm>
            <a:off x="3132550" y="753025"/>
            <a:ext cx="139716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document.querySelector</a:t>
            </a:r>
            <a:endParaRPr sz="7700" b="1" i="0" u="none" strike="noStrike" cap="none">
              <a:solidFill>
                <a:srgbClr val="49B93C"/>
              </a:solidFill>
              <a:latin typeface="Montserrat"/>
              <a:ea typeface="Montserrat"/>
              <a:cs typeface="Montserrat"/>
              <a:sym typeface="Montserrat"/>
            </a:endParaRPr>
          </a:p>
        </p:txBody>
      </p:sp>
      <p:pic>
        <p:nvPicPr>
          <p:cNvPr id="563" name="Google Shape;563;p23"/>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564" name="Google Shape;564;p23"/>
          <p:cNvSpPr txBox="1"/>
          <p:nvPr/>
        </p:nvSpPr>
        <p:spPr>
          <a:xfrm>
            <a:off x="3132549" y="3939208"/>
            <a:ext cx="12180989"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 Elemento document.querySelector ( selectors ); É utilizado no JavaScript, onde: element é um objeto Element. E o selectors é uma string que contém um ou mais seletores CSS separados por vírgulas..</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Sua Sintaxe é:  </a:t>
            </a:r>
            <a:r>
              <a:rPr lang="pt-BR" sz="2800" b="0" i="0" u="none" strike="noStrike" cap="none">
                <a:solidFill>
                  <a:schemeClr val="dk1"/>
                </a:solidFill>
                <a:latin typeface="Consolas"/>
                <a:ea typeface="Consolas"/>
                <a:cs typeface="Consolas"/>
                <a:sym typeface="Consolas"/>
              </a:rPr>
              <a:t>element.document.querySelector();</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4"/>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70" name="Google Shape;570;p24"/>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571" name="Google Shape;571;p24"/>
          <p:cNvSpPr txBox="1"/>
          <p:nvPr/>
        </p:nvSpPr>
        <p:spPr>
          <a:xfrm>
            <a:off x="2521475" y="283335"/>
            <a:ext cx="180213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a:t>
            </a:r>
            <a:endParaRPr sz="72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document.querySelector</a:t>
            </a:r>
            <a:endParaRPr sz="7200" b="1">
              <a:solidFill>
                <a:srgbClr val="49B93C"/>
              </a:solidFill>
              <a:latin typeface="Montserrat"/>
              <a:ea typeface="Montserrat"/>
              <a:cs typeface="Montserrat"/>
              <a:sym typeface="Montserrat"/>
            </a:endParaRPr>
          </a:p>
        </p:txBody>
      </p:sp>
      <p:pic>
        <p:nvPicPr>
          <p:cNvPr id="572" name="Google Shape;572;p24"/>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573" name="Google Shape;573;p24"/>
          <p:cNvSpPr txBox="1"/>
          <p:nvPr/>
        </p:nvSpPr>
        <p:spPr>
          <a:xfrm>
            <a:off x="2950895" y="2638807"/>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574" name="Google Shape;574;p24"/>
          <p:cNvSpPr/>
          <p:nvPr/>
        </p:nvSpPr>
        <p:spPr>
          <a:xfrm>
            <a:off x="2950896" y="3800439"/>
            <a:ext cx="9355404" cy="4776898"/>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h4</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Usando em JavaScript o Elemento querySelector:</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h4</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h3</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Adicione uma cor de fundo ao primeiro elemento p:</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h3</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Este é um elemento p.</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Este é um elemento p.</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querySelector</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"p"</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4FC1FF"/>
                </a:solidFill>
                <a:latin typeface="Consolas"/>
                <a:ea typeface="Consolas"/>
                <a:cs typeface="Consolas"/>
                <a:sym typeface="Consolas"/>
              </a:rPr>
              <a:t>style</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backgroundColor</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CE9178"/>
                </a:solidFill>
                <a:latin typeface="Consolas"/>
                <a:ea typeface="Consolas"/>
                <a:cs typeface="Consolas"/>
                <a:sym typeface="Consolas"/>
              </a:rPr>
              <a:t>"red"</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pic>
        <p:nvPicPr>
          <p:cNvPr id="575" name="Google Shape;575;p24"/>
          <p:cNvPicPr preferRelativeResize="0"/>
          <p:nvPr/>
        </p:nvPicPr>
        <p:blipFill rotWithShape="1">
          <a:blip r:embed="rId4">
            <a:alphaModFix/>
          </a:blip>
          <a:srcRect/>
          <a:stretch/>
        </p:blipFill>
        <p:spPr>
          <a:xfrm>
            <a:off x="12525000" y="3418662"/>
            <a:ext cx="4814100" cy="2660424"/>
          </a:xfrm>
          <a:prstGeom prst="rect">
            <a:avLst/>
          </a:prstGeom>
          <a:noFill/>
          <a:ln>
            <a:noFill/>
          </a:ln>
        </p:spPr>
      </p:pic>
      <p:cxnSp>
        <p:nvCxnSpPr>
          <p:cNvPr id="576" name="Google Shape;576;p24"/>
          <p:cNvCxnSpPr/>
          <p:nvPr/>
        </p:nvCxnSpPr>
        <p:spPr>
          <a:xfrm rot="10800000" flipH="1">
            <a:off x="11029950" y="5543550"/>
            <a:ext cx="1600200" cy="71412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577" name="Google Shape;577;p24"/>
          <p:cNvSpPr txBox="1"/>
          <p:nvPr/>
        </p:nvSpPr>
        <p:spPr>
          <a:xfrm>
            <a:off x="13347419" y="6188888"/>
            <a:ext cx="3360600" cy="21093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rgbClr val="000000"/>
              </a:buClr>
              <a:buSzPts val="1900"/>
              <a:buFont typeface="Arial"/>
              <a:buNone/>
            </a:pPr>
            <a:r>
              <a:rPr lang="pt-BR" sz="1900">
                <a:solidFill>
                  <a:srgbClr val="666666"/>
                </a:solidFill>
                <a:latin typeface="Helvetica Neue"/>
                <a:ea typeface="Helvetica Neue"/>
                <a:cs typeface="Helvetica Neue"/>
                <a:sym typeface="Helvetica Neue"/>
              </a:rPr>
              <a:t>#PraCegoVer: Imagem mostrando como o JavaScript aparece em tela. Tela branca com destaque em vermelho pra frase ‘esse é um elemento p’</a:t>
            </a:r>
            <a:endParaRPr sz="1900">
              <a:solidFill>
                <a:srgbClr val="666666"/>
              </a:solidFill>
              <a:latin typeface="Helvetica Neue"/>
              <a:ea typeface="Helvetica Neue"/>
              <a:cs typeface="Helvetica Neue"/>
              <a:sym typeface="Helvetica Neue"/>
            </a:endParaRPr>
          </a:p>
        </p:txBody>
      </p:sp>
      <p:sp>
        <p:nvSpPr>
          <p:cNvPr id="578" name="Google Shape;578;p24"/>
          <p:cNvSpPr txBox="1"/>
          <p:nvPr/>
        </p:nvSpPr>
        <p:spPr>
          <a:xfrm>
            <a:off x="12571500" y="2587875"/>
            <a:ext cx="4721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2800" b="1">
                <a:solidFill>
                  <a:srgbClr val="49B93C"/>
                </a:solidFill>
                <a:latin typeface="Montserrat"/>
                <a:ea typeface="Montserrat"/>
                <a:cs typeface="Montserrat"/>
                <a:sym typeface="Montserrat"/>
              </a:rPr>
              <a:t>Imagem do resultado:</a:t>
            </a:r>
            <a:r>
              <a:rPr lang="pt-BR" sz="7600" b="1" i="0" u="none" strike="noStrike" cap="none">
                <a:solidFill>
                  <a:srgbClr val="49B93C"/>
                </a:solidFill>
                <a:latin typeface="Montserrat"/>
                <a:ea typeface="Montserrat"/>
                <a:cs typeface="Montserrat"/>
                <a:sym typeface="Montserrat"/>
              </a:rPr>
              <a:t> </a:t>
            </a:r>
            <a:endParaRPr sz="7600" b="1" i="0" u="none" strike="noStrike" cap="none">
              <a:solidFill>
                <a:srgbClr val="49B93C"/>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25"/>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84" name="Google Shape;584;p25"/>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585" name="Google Shape;585;p25"/>
          <p:cNvSpPr txBox="1"/>
          <p:nvPr/>
        </p:nvSpPr>
        <p:spPr>
          <a:xfrm>
            <a:off x="2442174" y="753025"/>
            <a:ext cx="163029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CreateElement</a:t>
            </a:r>
            <a:endParaRPr sz="8200" b="1" i="0" u="none" strike="noStrike" cap="none">
              <a:solidFill>
                <a:srgbClr val="49B93C"/>
              </a:solidFill>
              <a:latin typeface="Montserrat"/>
              <a:ea typeface="Montserrat"/>
              <a:cs typeface="Montserrat"/>
              <a:sym typeface="Montserrat"/>
            </a:endParaRPr>
          </a:p>
        </p:txBody>
      </p:sp>
      <p:pic>
        <p:nvPicPr>
          <p:cNvPr id="586" name="Google Shape;586;p25"/>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587" name="Google Shape;587;p25"/>
          <p:cNvSpPr txBox="1"/>
          <p:nvPr/>
        </p:nvSpPr>
        <p:spPr>
          <a:xfrm>
            <a:off x="3132549" y="3939208"/>
            <a:ext cx="12180989"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função createElement() tem como principal função criar um elemento HTML para ser, posteriormente, inserido em um documento HTML.</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Sua Sintaxe é: </a:t>
            </a:r>
            <a:r>
              <a:rPr lang="pt-BR" sz="2000" b="0" i="0" u="none" strike="noStrike" cap="none">
                <a:solidFill>
                  <a:srgbClr val="434343"/>
                </a:solidFill>
                <a:latin typeface="Montserrat"/>
                <a:ea typeface="Montserrat"/>
                <a:cs typeface="Montserrat"/>
                <a:sym typeface="Montserrat"/>
              </a:rPr>
              <a:t> </a:t>
            </a:r>
            <a:r>
              <a:rPr lang="pt-BR" sz="2800" b="1" i="0" u="none" strike="noStrike" cap="none">
                <a:solidFill>
                  <a:srgbClr val="333333"/>
                </a:solidFill>
                <a:latin typeface="Consolas"/>
                <a:ea typeface="Consolas"/>
                <a:cs typeface="Consolas"/>
                <a:sym typeface="Consolas"/>
              </a:rPr>
              <a:t>var</a:t>
            </a:r>
            <a:r>
              <a:rPr lang="pt-BR" sz="2800" b="0" i="0" u="none" strike="noStrike" cap="none">
                <a:solidFill>
                  <a:srgbClr val="333333"/>
                </a:solidFill>
                <a:latin typeface="Consolas"/>
                <a:ea typeface="Consolas"/>
                <a:cs typeface="Consolas"/>
                <a:sym typeface="Consolas"/>
              </a:rPr>
              <a:t> element </a:t>
            </a:r>
            <a:r>
              <a:rPr lang="pt-BR" sz="2800" b="0" i="0" u="none" strike="noStrike" cap="none">
                <a:solidFill>
                  <a:srgbClr val="666666"/>
                </a:solidFill>
                <a:latin typeface="Consolas"/>
                <a:ea typeface="Consolas"/>
                <a:cs typeface="Consolas"/>
                <a:sym typeface="Consolas"/>
              </a:rPr>
              <a:t>=</a:t>
            </a:r>
            <a:r>
              <a:rPr lang="pt-BR" sz="2800" b="0" i="0" u="none" strike="noStrike" cap="none">
                <a:solidFill>
                  <a:srgbClr val="333333"/>
                </a:solidFill>
                <a:latin typeface="Consolas"/>
                <a:ea typeface="Consolas"/>
                <a:cs typeface="Consolas"/>
                <a:sym typeface="Consolas"/>
              </a:rPr>
              <a:t> </a:t>
            </a:r>
            <a:r>
              <a:rPr lang="pt-BR" sz="2800" b="0" i="0" u="none" strike="noStrike" cap="none">
                <a:solidFill>
                  <a:srgbClr val="0086B3"/>
                </a:solidFill>
                <a:latin typeface="Consolas"/>
                <a:ea typeface="Consolas"/>
                <a:cs typeface="Consolas"/>
                <a:sym typeface="Consolas"/>
              </a:rPr>
              <a:t>document</a:t>
            </a:r>
            <a:r>
              <a:rPr lang="pt-BR" sz="2800" b="0" i="0" u="none" strike="noStrike" cap="none">
                <a:solidFill>
                  <a:srgbClr val="333333"/>
                </a:solidFill>
                <a:latin typeface="Consolas"/>
                <a:ea typeface="Consolas"/>
                <a:cs typeface="Consolas"/>
                <a:sym typeface="Consolas"/>
              </a:rPr>
              <a:t>.createElement(tagName);</a:t>
            </a:r>
            <a:endParaRPr sz="2000" b="0" i="0" u="none" strike="noStrike" cap="none">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6"/>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593" name="Google Shape;593;p26"/>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594" name="Google Shape;594;p26"/>
          <p:cNvSpPr txBox="1"/>
          <p:nvPr/>
        </p:nvSpPr>
        <p:spPr>
          <a:xfrm>
            <a:off x="2521475" y="816735"/>
            <a:ext cx="18021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CreateElement</a:t>
            </a:r>
            <a:endParaRPr sz="7200" b="1">
              <a:solidFill>
                <a:srgbClr val="49B93C"/>
              </a:solidFill>
              <a:latin typeface="Montserrat"/>
              <a:ea typeface="Montserrat"/>
              <a:cs typeface="Montserrat"/>
              <a:sym typeface="Montserrat"/>
            </a:endParaRPr>
          </a:p>
        </p:txBody>
      </p:sp>
      <p:pic>
        <p:nvPicPr>
          <p:cNvPr id="595" name="Google Shape;595;p26"/>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596" name="Google Shape;596;p26"/>
          <p:cNvSpPr txBox="1"/>
          <p:nvPr/>
        </p:nvSpPr>
        <p:spPr>
          <a:xfrm>
            <a:off x="2950895" y="2638807"/>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597" name="Google Shape;597;p26"/>
          <p:cNvSpPr/>
          <p:nvPr/>
        </p:nvSpPr>
        <p:spPr>
          <a:xfrm>
            <a:off x="2950896" y="3477272"/>
            <a:ext cx="9355404" cy="5423229"/>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DOCTYPE</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h2</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O método createElement()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h2</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Crie um elemento p com algum texto::</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6A9955"/>
                </a:solidFill>
                <a:latin typeface="Consolas"/>
                <a:ea typeface="Consolas"/>
                <a:cs typeface="Consolas"/>
                <a:sym typeface="Consolas"/>
              </a:rPr>
              <a:t>// Create element: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569CD6"/>
                </a:solidFill>
                <a:latin typeface="Consolas"/>
                <a:ea typeface="Consolas"/>
                <a:cs typeface="Consolas"/>
                <a:sym typeface="Consolas"/>
              </a:rPr>
              <a:t>const</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4FC1FF"/>
                </a:solidFill>
                <a:latin typeface="Consolas"/>
                <a:ea typeface="Consolas"/>
                <a:cs typeface="Consolas"/>
                <a:sym typeface="Consolas"/>
              </a:rPr>
              <a:t>p</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9CDCFE"/>
                </a:solidFill>
                <a:latin typeface="Consolas"/>
                <a:ea typeface="Consolas"/>
                <a:cs typeface="Consolas"/>
                <a:sym typeface="Consolas"/>
              </a:rPr>
              <a:t>document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createElement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"p"</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4FC1FF"/>
                </a:solidFill>
                <a:latin typeface="Consolas"/>
                <a:ea typeface="Consolas"/>
                <a:cs typeface="Consolas"/>
                <a:sym typeface="Consolas"/>
              </a:rPr>
              <a:t>p</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innerText</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CE9178"/>
                </a:solidFill>
                <a:latin typeface="Consolas"/>
                <a:ea typeface="Consolas"/>
                <a:cs typeface="Consolas"/>
                <a:sym typeface="Consolas"/>
              </a:rPr>
              <a:t>"Inserindo um conteúdo no Parágrafo."</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6A9955"/>
                </a:solidFill>
                <a:latin typeface="Consolas"/>
                <a:ea typeface="Consolas"/>
                <a:cs typeface="Consolas"/>
                <a:sym typeface="Consolas"/>
              </a:rPr>
              <a:t>// Append to body:</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9CDCFE"/>
                </a:solidFill>
                <a:latin typeface="Consolas"/>
                <a:ea typeface="Consolas"/>
                <a:cs typeface="Consolas"/>
                <a:sym typeface="Consolas"/>
              </a:rPr>
              <a:t>document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body</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appendChild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4FC1FF"/>
                </a:solidFill>
                <a:latin typeface="Consolas"/>
                <a:ea typeface="Consolas"/>
                <a:cs typeface="Consolas"/>
                <a:sym typeface="Consolas"/>
              </a:rPr>
              <a:t>p</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p:txBody>
      </p:sp>
      <p:sp>
        <p:nvSpPr>
          <p:cNvPr id="598" name="Google Shape;598;p26"/>
          <p:cNvSpPr txBox="1"/>
          <p:nvPr/>
        </p:nvSpPr>
        <p:spPr>
          <a:xfrm>
            <a:off x="13532337" y="6417488"/>
            <a:ext cx="3360600" cy="2986800"/>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a:solidFill>
                  <a:srgbClr val="666666"/>
                </a:solidFill>
                <a:latin typeface="Helvetica Neue"/>
                <a:ea typeface="Helvetica Neue"/>
                <a:cs typeface="Helvetica Neue"/>
                <a:sym typeface="Helvetica Neue"/>
              </a:rPr>
              <a:t>#PraCegoVer: Imagem mostrando como o JavaScript aparece em tela. Tela branca com as frases ‘crie um elemento p com algum texto:’ e ‘inserindo um conteúdo no parágrafo’</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ts val="1100"/>
              <a:buFont typeface="Arial"/>
              <a:buNone/>
            </a:pP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endParaRPr sz="1900">
              <a:solidFill>
                <a:srgbClr val="666666"/>
              </a:solidFill>
              <a:latin typeface="Helvetica Neue"/>
              <a:ea typeface="Helvetica Neue"/>
              <a:cs typeface="Helvetica Neue"/>
              <a:sym typeface="Helvetica Neue"/>
            </a:endParaRPr>
          </a:p>
        </p:txBody>
      </p:sp>
      <p:cxnSp>
        <p:nvCxnSpPr>
          <p:cNvPr id="599" name="Google Shape;599;p26"/>
          <p:cNvCxnSpPr/>
          <p:nvPr/>
        </p:nvCxnSpPr>
        <p:spPr>
          <a:xfrm rot="10800000" flipH="1">
            <a:off x="11029950" y="5543550"/>
            <a:ext cx="1600200" cy="71412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pic>
        <p:nvPicPr>
          <p:cNvPr id="600" name="Google Shape;600;p26"/>
          <p:cNvPicPr preferRelativeResize="0"/>
          <p:nvPr/>
        </p:nvPicPr>
        <p:blipFill rotWithShape="1">
          <a:blip r:embed="rId4">
            <a:alphaModFix/>
          </a:blip>
          <a:srcRect/>
          <a:stretch/>
        </p:blipFill>
        <p:spPr>
          <a:xfrm>
            <a:off x="12727249" y="3460173"/>
            <a:ext cx="4721100" cy="2953864"/>
          </a:xfrm>
          <a:prstGeom prst="rect">
            <a:avLst/>
          </a:prstGeom>
          <a:noFill/>
          <a:ln>
            <a:noFill/>
          </a:ln>
        </p:spPr>
      </p:pic>
      <p:sp>
        <p:nvSpPr>
          <p:cNvPr id="601" name="Google Shape;601;p26"/>
          <p:cNvSpPr txBox="1"/>
          <p:nvPr/>
        </p:nvSpPr>
        <p:spPr>
          <a:xfrm>
            <a:off x="12852150" y="2587875"/>
            <a:ext cx="4721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2800" b="1">
                <a:solidFill>
                  <a:srgbClr val="49B93C"/>
                </a:solidFill>
                <a:latin typeface="Montserrat"/>
                <a:ea typeface="Montserrat"/>
                <a:cs typeface="Montserrat"/>
                <a:sym typeface="Montserrat"/>
              </a:rPr>
              <a:t>Imagem do resultado:</a:t>
            </a:r>
            <a:r>
              <a:rPr lang="pt-BR" sz="7600" b="1" i="0" u="none" strike="noStrike" cap="none">
                <a:solidFill>
                  <a:srgbClr val="49B93C"/>
                </a:solidFill>
                <a:latin typeface="Montserrat"/>
                <a:ea typeface="Montserrat"/>
                <a:cs typeface="Montserrat"/>
                <a:sym typeface="Montserrat"/>
              </a:rPr>
              <a:t> </a:t>
            </a:r>
            <a:endParaRPr sz="7600" b="1" i="0" u="none" strike="noStrike" cap="none">
              <a:solidFill>
                <a:srgbClr val="49B93C"/>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7"/>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607" name="Google Shape;607;p27"/>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608" name="Google Shape;608;p27"/>
          <p:cNvSpPr txBox="1"/>
          <p:nvPr/>
        </p:nvSpPr>
        <p:spPr>
          <a:xfrm>
            <a:off x="2442174" y="753025"/>
            <a:ext cx="163029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InsertBefore</a:t>
            </a:r>
            <a:endParaRPr sz="8200" b="1" i="0" u="none" strike="noStrike" cap="none">
              <a:solidFill>
                <a:srgbClr val="49B93C"/>
              </a:solidFill>
              <a:latin typeface="Montserrat"/>
              <a:ea typeface="Montserrat"/>
              <a:cs typeface="Montserrat"/>
              <a:sym typeface="Montserrat"/>
            </a:endParaRPr>
          </a:p>
        </p:txBody>
      </p:sp>
      <p:pic>
        <p:nvPicPr>
          <p:cNvPr id="609" name="Google Shape;609;p27"/>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610" name="Google Shape;610;p27"/>
          <p:cNvSpPr txBox="1"/>
          <p:nvPr/>
        </p:nvSpPr>
        <p:spPr>
          <a:xfrm>
            <a:off x="3094449" y="3722750"/>
            <a:ext cx="12180989"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função insertBefore tem como principal objetivo inserir um elemento antes (before) de um determinado elemento. </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Por tanto, o uso desta função é indicado para trabalhar normalmente com listas, tabelas, itens e  etc… ou seja, elementos que representam uma listagem.</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Sua Sintaxe é: </a:t>
            </a:r>
            <a:r>
              <a:rPr lang="pt-BR" sz="2000" b="0" i="0" u="none" strike="noStrike" cap="none">
                <a:solidFill>
                  <a:srgbClr val="434343"/>
                </a:solidFill>
                <a:latin typeface="Montserrat"/>
                <a:ea typeface="Montserrat"/>
                <a:cs typeface="Montserrat"/>
                <a:sym typeface="Montserrat"/>
              </a:rPr>
              <a:t> </a:t>
            </a:r>
            <a:r>
              <a:rPr lang="pt-BR" sz="2400" b="1" i="0" u="none" strike="noStrike" cap="none">
                <a:solidFill>
                  <a:srgbClr val="333333"/>
                </a:solidFill>
                <a:latin typeface="Consolas"/>
                <a:ea typeface="Consolas"/>
                <a:cs typeface="Consolas"/>
                <a:sym typeface="Consolas"/>
              </a:rPr>
              <a:t>elemento_pai.insertBefore(novoElem, elemDeReferencia);</a:t>
            </a:r>
            <a:endParaRPr sz="1800" b="0" i="0" u="none" strike="noStrike" cap="none">
              <a:solidFill>
                <a:schemeClr val="dk1"/>
              </a:solidFill>
              <a:latin typeface="Consolas"/>
              <a:ea typeface="Consolas"/>
              <a:cs typeface="Consolas"/>
              <a:sym typeface="Consolas"/>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28"/>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616" name="Google Shape;616;p28"/>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617" name="Google Shape;617;p28"/>
          <p:cNvSpPr txBox="1"/>
          <p:nvPr/>
        </p:nvSpPr>
        <p:spPr>
          <a:xfrm>
            <a:off x="2521475" y="816735"/>
            <a:ext cx="18021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InsertBefore</a:t>
            </a:r>
            <a:endParaRPr sz="7200" b="1">
              <a:solidFill>
                <a:srgbClr val="49B93C"/>
              </a:solidFill>
              <a:latin typeface="Montserrat"/>
              <a:ea typeface="Montserrat"/>
              <a:cs typeface="Montserrat"/>
              <a:sym typeface="Montserrat"/>
            </a:endParaRPr>
          </a:p>
        </p:txBody>
      </p:sp>
      <p:pic>
        <p:nvPicPr>
          <p:cNvPr id="618" name="Google Shape;618;p28"/>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619" name="Google Shape;619;p28"/>
          <p:cNvSpPr txBox="1"/>
          <p:nvPr/>
        </p:nvSpPr>
        <p:spPr>
          <a:xfrm>
            <a:off x="2950895" y="2638807"/>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620" name="Google Shape;620;p28"/>
          <p:cNvSpPr/>
          <p:nvPr/>
        </p:nvSpPr>
        <p:spPr>
          <a:xfrm>
            <a:off x="2950896" y="3400327"/>
            <a:ext cx="9355404" cy="5577117"/>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DOCTYPE</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html</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html</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body</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ul</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li</a:t>
            </a:r>
            <a:r>
              <a:rPr lang="pt-BR" sz="1600" b="0" i="0" u="none" strike="noStrike" cap="none">
                <a:solidFill>
                  <a:srgbClr val="808080"/>
                </a:solidFill>
                <a:latin typeface="Consolas"/>
                <a:ea typeface="Consolas"/>
                <a:cs typeface="Consolas"/>
                <a:sym typeface="Consolas"/>
              </a:rPr>
              <a:t>&gt;</a:t>
            </a:r>
            <a:r>
              <a:rPr lang="pt-BR" sz="1600" b="0" i="0" u="none" strike="noStrike" cap="none">
                <a:solidFill>
                  <a:srgbClr val="D4D4D4"/>
                </a:solidFill>
                <a:latin typeface="Consolas"/>
                <a:ea typeface="Consolas"/>
                <a:cs typeface="Consolas"/>
                <a:sym typeface="Consolas"/>
              </a:rPr>
              <a:t>primeiro item</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li</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li</a:t>
            </a:r>
            <a:r>
              <a:rPr lang="pt-BR" sz="1600" b="0" i="0" u="none" strike="noStrike" cap="none">
                <a:solidFill>
                  <a:srgbClr val="808080"/>
                </a:solidFill>
                <a:latin typeface="Consolas"/>
                <a:ea typeface="Consolas"/>
                <a:cs typeface="Consolas"/>
                <a:sym typeface="Consolas"/>
              </a:rPr>
              <a:t>&gt;</a:t>
            </a:r>
            <a:r>
              <a:rPr lang="pt-BR" sz="1600" b="0" i="0" u="none" strike="noStrike" cap="none">
                <a:solidFill>
                  <a:srgbClr val="D4D4D4"/>
                </a:solidFill>
                <a:latin typeface="Consolas"/>
                <a:ea typeface="Consolas"/>
                <a:cs typeface="Consolas"/>
                <a:sym typeface="Consolas"/>
              </a:rPr>
              <a:t>segundo item</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li</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li</a:t>
            </a:r>
            <a:r>
              <a:rPr lang="pt-BR" sz="1600" b="0" i="0" u="none" strike="noStrike" cap="none">
                <a:solidFill>
                  <a:srgbClr val="808080"/>
                </a:solidFill>
                <a:latin typeface="Consolas"/>
                <a:ea typeface="Consolas"/>
                <a:cs typeface="Consolas"/>
                <a:sym typeface="Consolas"/>
              </a:rPr>
              <a:t>&gt;</a:t>
            </a:r>
            <a:r>
              <a:rPr lang="pt-BR" sz="1600" b="0" i="0" u="none" strike="noStrike" cap="none">
                <a:solidFill>
                  <a:srgbClr val="D4D4D4"/>
                </a:solidFill>
                <a:latin typeface="Consolas"/>
                <a:ea typeface="Consolas"/>
                <a:cs typeface="Consolas"/>
                <a:sym typeface="Consolas"/>
              </a:rPr>
              <a:t>quarto item</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li</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ul</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script</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6A9955"/>
                </a:solidFill>
                <a:latin typeface="Consolas"/>
                <a:ea typeface="Consolas"/>
                <a:cs typeface="Consolas"/>
                <a:sym typeface="Consolas"/>
              </a:rPr>
              <a:t>// Criando o terceiro elemento</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569CD6"/>
                </a:solidFill>
                <a:latin typeface="Consolas"/>
                <a:ea typeface="Consolas"/>
                <a:cs typeface="Consolas"/>
                <a:sym typeface="Consolas"/>
              </a:rPr>
              <a:t>var</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novoElem</a:t>
            </a:r>
            <a:r>
              <a:rPr lang="pt-BR" sz="1600" b="0" i="0" u="none" strike="noStrike" cap="none">
                <a:solidFill>
                  <a:srgbClr val="D4D4D4"/>
                </a:solidFill>
                <a:latin typeface="Consolas"/>
                <a:ea typeface="Consolas"/>
                <a:cs typeface="Consolas"/>
                <a:sym typeface="Consolas"/>
              </a:rPr>
              <a:t>  = </a:t>
            </a:r>
            <a:r>
              <a:rPr lang="pt-BR" sz="1600" b="0" i="0" u="none" strike="noStrike" cap="none">
                <a:solidFill>
                  <a:srgbClr val="9CDCFE"/>
                </a:solidFill>
                <a:latin typeface="Consolas"/>
                <a:ea typeface="Consolas"/>
                <a:cs typeface="Consolas"/>
                <a:sym typeface="Consolas"/>
              </a:rPr>
              <a:t>document</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DCDCAA"/>
                </a:solidFill>
                <a:latin typeface="Consolas"/>
                <a:ea typeface="Consolas"/>
                <a:cs typeface="Consolas"/>
                <a:sym typeface="Consolas"/>
              </a:rPr>
              <a:t>createElement</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CE9178"/>
                </a:solidFill>
                <a:latin typeface="Consolas"/>
                <a:ea typeface="Consolas"/>
                <a:cs typeface="Consolas"/>
                <a:sym typeface="Consolas"/>
              </a:rPr>
              <a:t>'li'</a:t>
            </a:r>
            <a:r>
              <a:rPr lang="pt-BR" sz="16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600" b="0" i="0" u="none" strike="noStrike" cap="none">
                <a:solidFill>
                  <a:srgbClr val="569CD6"/>
                </a:solidFill>
                <a:latin typeface="Consolas"/>
                <a:ea typeface="Consolas"/>
                <a:cs typeface="Consolas"/>
                <a:sym typeface="Consolas"/>
              </a:rPr>
              <a:t>var</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texto</a:t>
            </a:r>
            <a:r>
              <a:rPr lang="pt-BR" sz="1600" b="0" i="0" u="none" strike="noStrike" cap="none">
                <a:solidFill>
                  <a:srgbClr val="D4D4D4"/>
                </a:solidFill>
                <a:latin typeface="Consolas"/>
                <a:ea typeface="Consolas"/>
                <a:cs typeface="Consolas"/>
                <a:sym typeface="Consolas"/>
              </a:rPr>
              <a:t>     = </a:t>
            </a:r>
            <a:r>
              <a:rPr lang="pt-BR" sz="1600" b="0" i="0" u="none" strike="noStrike" cap="none">
                <a:solidFill>
                  <a:srgbClr val="9CDCFE"/>
                </a:solidFill>
                <a:latin typeface="Consolas"/>
                <a:ea typeface="Consolas"/>
                <a:cs typeface="Consolas"/>
                <a:sym typeface="Consolas"/>
              </a:rPr>
              <a:t>document</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DCDCAA"/>
                </a:solidFill>
                <a:latin typeface="Consolas"/>
                <a:ea typeface="Consolas"/>
                <a:cs typeface="Consolas"/>
                <a:sym typeface="Consolas"/>
              </a:rPr>
              <a:t>createTextNode</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CE9178"/>
                </a:solidFill>
                <a:latin typeface="Consolas"/>
                <a:ea typeface="Consolas"/>
                <a:cs typeface="Consolas"/>
                <a:sym typeface="Consolas"/>
              </a:rPr>
              <a:t>'terceiro item'</a:t>
            </a:r>
            <a:r>
              <a:rPr lang="pt-BR" sz="16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600" b="0" i="0" u="none" strike="noStrike" cap="none">
                <a:solidFill>
                  <a:srgbClr val="9CDCFE"/>
                </a:solidFill>
                <a:latin typeface="Consolas"/>
                <a:ea typeface="Consolas"/>
                <a:cs typeface="Consolas"/>
                <a:sym typeface="Consolas"/>
              </a:rPr>
              <a:t>novoElem</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DCDCAA"/>
                </a:solidFill>
                <a:latin typeface="Consolas"/>
                <a:ea typeface="Consolas"/>
                <a:cs typeface="Consolas"/>
                <a:sym typeface="Consolas"/>
              </a:rPr>
              <a:t>appendChild</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9CDCFE"/>
                </a:solidFill>
                <a:latin typeface="Consolas"/>
                <a:ea typeface="Consolas"/>
                <a:cs typeface="Consolas"/>
                <a:sym typeface="Consolas"/>
              </a:rPr>
              <a:t>texto</a:t>
            </a:r>
            <a:r>
              <a:rPr lang="pt-BR" sz="16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600" b="0" i="0" u="none" strike="noStrike" cap="none">
                <a:solidFill>
                  <a:srgbClr val="6A9955"/>
                </a:solidFill>
                <a:latin typeface="Consolas"/>
                <a:ea typeface="Consolas"/>
                <a:cs typeface="Consolas"/>
                <a:sym typeface="Consolas"/>
              </a:rPr>
              <a:t>// Recuperando a lista</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569CD6"/>
                </a:solidFill>
                <a:latin typeface="Consolas"/>
                <a:ea typeface="Consolas"/>
                <a:cs typeface="Consolas"/>
                <a:sym typeface="Consolas"/>
              </a:rPr>
              <a:t>var</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lista</a:t>
            </a:r>
            <a:r>
              <a:rPr lang="pt-BR" sz="1600" b="0" i="0" u="none" strike="noStrike" cap="none">
                <a:solidFill>
                  <a:srgbClr val="D4D4D4"/>
                </a:solidFill>
                <a:latin typeface="Consolas"/>
                <a:ea typeface="Consolas"/>
                <a:cs typeface="Consolas"/>
                <a:sym typeface="Consolas"/>
              </a:rPr>
              <a:t> = </a:t>
            </a:r>
            <a:r>
              <a:rPr lang="pt-BR" sz="1600" b="0" i="0" u="none" strike="noStrike" cap="none">
                <a:solidFill>
                  <a:srgbClr val="9CDCFE"/>
                </a:solidFill>
                <a:latin typeface="Consolas"/>
                <a:ea typeface="Consolas"/>
                <a:cs typeface="Consolas"/>
                <a:sym typeface="Consolas"/>
              </a:rPr>
              <a:t>document</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DCDCAA"/>
                </a:solidFill>
                <a:latin typeface="Consolas"/>
                <a:ea typeface="Consolas"/>
                <a:cs typeface="Consolas"/>
                <a:sym typeface="Consolas"/>
              </a:rPr>
              <a:t>getElementsByTagName</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CE9178"/>
                </a:solidFill>
                <a:latin typeface="Consolas"/>
                <a:ea typeface="Consolas"/>
                <a:cs typeface="Consolas"/>
                <a:sym typeface="Consolas"/>
              </a:rPr>
              <a:t>'ul'</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B5CEA8"/>
                </a:solidFill>
                <a:latin typeface="Consolas"/>
                <a:ea typeface="Consolas"/>
                <a:cs typeface="Consolas"/>
                <a:sym typeface="Consolas"/>
              </a:rPr>
              <a:t>0</a:t>
            </a:r>
            <a:r>
              <a:rPr lang="pt-BR" sz="16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600" b="0" i="0" u="none" strike="noStrike" cap="none">
                <a:solidFill>
                  <a:srgbClr val="6A9955"/>
                </a:solidFill>
                <a:latin typeface="Consolas"/>
                <a:ea typeface="Consolas"/>
                <a:cs typeface="Consolas"/>
                <a:sym typeface="Consolas"/>
              </a:rPr>
              <a:t>// Recuperando os itens</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569CD6"/>
                </a:solidFill>
                <a:latin typeface="Consolas"/>
                <a:ea typeface="Consolas"/>
                <a:cs typeface="Consolas"/>
                <a:sym typeface="Consolas"/>
              </a:rPr>
              <a:t>var</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itens</a:t>
            </a:r>
            <a:r>
              <a:rPr lang="pt-BR" sz="1600" b="0" i="0" u="none" strike="noStrike" cap="none">
                <a:solidFill>
                  <a:srgbClr val="D4D4D4"/>
                </a:solidFill>
                <a:latin typeface="Consolas"/>
                <a:ea typeface="Consolas"/>
                <a:cs typeface="Consolas"/>
                <a:sym typeface="Consolas"/>
              </a:rPr>
              <a:t> = </a:t>
            </a:r>
            <a:r>
              <a:rPr lang="pt-BR" sz="1600" b="0" i="0" u="none" strike="noStrike" cap="none">
                <a:solidFill>
                  <a:srgbClr val="9CDCFE"/>
                </a:solidFill>
                <a:latin typeface="Consolas"/>
                <a:ea typeface="Consolas"/>
                <a:cs typeface="Consolas"/>
                <a:sym typeface="Consolas"/>
              </a:rPr>
              <a:t>document</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DCDCAA"/>
                </a:solidFill>
                <a:latin typeface="Consolas"/>
                <a:ea typeface="Consolas"/>
                <a:cs typeface="Consolas"/>
                <a:sym typeface="Consolas"/>
              </a:rPr>
              <a:t>getElementsByTagName</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CE9178"/>
                </a:solidFill>
                <a:latin typeface="Consolas"/>
                <a:ea typeface="Consolas"/>
                <a:cs typeface="Consolas"/>
                <a:sym typeface="Consolas"/>
              </a:rPr>
              <a:t>'li'</a:t>
            </a:r>
            <a:r>
              <a:rPr lang="pt-BR" sz="16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600" b="0" i="0" u="none" strike="noStrike" cap="none">
                <a:solidFill>
                  <a:srgbClr val="6A9955"/>
                </a:solidFill>
                <a:latin typeface="Consolas"/>
                <a:ea typeface="Consolas"/>
                <a:cs typeface="Consolas"/>
                <a:sym typeface="Consolas"/>
              </a:rPr>
              <a:t>// Inserindo com insertBefore()</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9CDCFE"/>
                </a:solidFill>
                <a:latin typeface="Consolas"/>
                <a:ea typeface="Consolas"/>
                <a:cs typeface="Consolas"/>
                <a:sym typeface="Consolas"/>
              </a:rPr>
              <a:t>lista</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DCDCAA"/>
                </a:solidFill>
                <a:latin typeface="Consolas"/>
                <a:ea typeface="Consolas"/>
                <a:cs typeface="Consolas"/>
                <a:sym typeface="Consolas"/>
              </a:rPr>
              <a:t>insertBefore</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9CDCFE"/>
                </a:solidFill>
                <a:latin typeface="Consolas"/>
                <a:ea typeface="Consolas"/>
                <a:cs typeface="Consolas"/>
                <a:sym typeface="Consolas"/>
              </a:rPr>
              <a:t>novoElem</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itens</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B5CEA8"/>
                </a:solidFill>
                <a:latin typeface="Consolas"/>
                <a:ea typeface="Consolas"/>
                <a:cs typeface="Consolas"/>
                <a:sym typeface="Consolas"/>
              </a:rPr>
              <a:t>0</a:t>
            </a:r>
            <a:r>
              <a:rPr lang="pt-BR" sz="16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script</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body</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html</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p:txBody>
      </p:sp>
      <p:sp>
        <p:nvSpPr>
          <p:cNvPr id="621" name="Google Shape;621;p28"/>
          <p:cNvSpPr txBox="1"/>
          <p:nvPr/>
        </p:nvSpPr>
        <p:spPr>
          <a:xfrm>
            <a:off x="13532337" y="6188885"/>
            <a:ext cx="3360600" cy="2694300"/>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a:solidFill>
                  <a:srgbClr val="666666"/>
                </a:solidFill>
                <a:latin typeface="Helvetica Neue"/>
                <a:ea typeface="Helvetica Neue"/>
                <a:cs typeface="Helvetica Neue"/>
                <a:sym typeface="Helvetica Neue"/>
              </a:rPr>
              <a:t>#PraCegoVer: Imagem mostrando como o JavaScript aparece em tela. Tela branca com frases em preto no formato de tópicos. Terceiro item, primeiro item, segundo item, quarto item.</a:t>
            </a:r>
            <a:endParaRPr sz="1900">
              <a:solidFill>
                <a:srgbClr val="666666"/>
              </a:solidFill>
              <a:latin typeface="Helvetica Neue"/>
              <a:ea typeface="Helvetica Neue"/>
              <a:cs typeface="Helvetica Neue"/>
              <a:sym typeface="Helvetica Neue"/>
            </a:endParaRPr>
          </a:p>
        </p:txBody>
      </p:sp>
      <p:cxnSp>
        <p:nvCxnSpPr>
          <p:cNvPr id="622" name="Google Shape;622;p28"/>
          <p:cNvCxnSpPr/>
          <p:nvPr/>
        </p:nvCxnSpPr>
        <p:spPr>
          <a:xfrm rot="10800000" flipH="1">
            <a:off x="11029950" y="5543550"/>
            <a:ext cx="1600200" cy="71412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pic>
        <p:nvPicPr>
          <p:cNvPr id="623" name="Google Shape;623;p28"/>
          <p:cNvPicPr preferRelativeResize="0"/>
          <p:nvPr/>
        </p:nvPicPr>
        <p:blipFill rotWithShape="1">
          <a:blip r:embed="rId4">
            <a:alphaModFix/>
          </a:blip>
          <a:srcRect/>
          <a:stretch/>
        </p:blipFill>
        <p:spPr>
          <a:xfrm>
            <a:off x="13059066" y="3400327"/>
            <a:ext cx="4251325" cy="2347086"/>
          </a:xfrm>
          <a:prstGeom prst="rect">
            <a:avLst/>
          </a:prstGeom>
          <a:noFill/>
          <a:ln>
            <a:noFill/>
          </a:ln>
        </p:spPr>
      </p:pic>
      <p:sp>
        <p:nvSpPr>
          <p:cNvPr id="624" name="Google Shape;624;p28"/>
          <p:cNvSpPr txBox="1"/>
          <p:nvPr/>
        </p:nvSpPr>
        <p:spPr>
          <a:xfrm>
            <a:off x="12852150" y="2587875"/>
            <a:ext cx="4721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2800" b="1">
                <a:solidFill>
                  <a:srgbClr val="49B93C"/>
                </a:solidFill>
                <a:latin typeface="Montserrat"/>
                <a:ea typeface="Montserrat"/>
                <a:cs typeface="Montserrat"/>
                <a:sym typeface="Montserrat"/>
              </a:rPr>
              <a:t>Imagem do resultado:</a:t>
            </a:r>
            <a:r>
              <a:rPr lang="pt-BR" sz="7600" b="1" i="0" u="none" strike="noStrike" cap="none">
                <a:solidFill>
                  <a:srgbClr val="49B93C"/>
                </a:solidFill>
                <a:latin typeface="Montserrat"/>
                <a:ea typeface="Montserrat"/>
                <a:cs typeface="Montserrat"/>
                <a:sym typeface="Montserrat"/>
              </a:rPr>
              <a:t> </a:t>
            </a:r>
            <a:endParaRPr sz="7600" b="1" i="0" u="none" strike="noStrike" cap="none">
              <a:solidFill>
                <a:srgbClr val="49B93C"/>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9"/>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630" name="Google Shape;630;p29"/>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631" name="Google Shape;631;p29"/>
          <p:cNvSpPr txBox="1"/>
          <p:nvPr/>
        </p:nvSpPr>
        <p:spPr>
          <a:xfrm>
            <a:off x="3094450" y="753025"/>
            <a:ext cx="156507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AppendChild</a:t>
            </a:r>
            <a:endParaRPr sz="7200" b="1">
              <a:solidFill>
                <a:srgbClr val="49B93C"/>
              </a:solidFill>
              <a:latin typeface="Montserrat"/>
              <a:ea typeface="Montserrat"/>
              <a:cs typeface="Montserrat"/>
              <a:sym typeface="Montserrat"/>
            </a:endParaRPr>
          </a:p>
        </p:txBody>
      </p:sp>
      <p:pic>
        <p:nvPicPr>
          <p:cNvPr id="632" name="Google Shape;632;p29"/>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633" name="Google Shape;633;p29"/>
          <p:cNvSpPr txBox="1"/>
          <p:nvPr/>
        </p:nvSpPr>
        <p:spPr>
          <a:xfrm>
            <a:off x="3094449" y="3722750"/>
            <a:ext cx="12180989"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Neste processo, se filho é uma referência a um nó existente no documento, appendChild o evento irá movê-lo de sua posição atual para a nova posição, não tendo a </a:t>
            </a:r>
            <a:r>
              <a:rPr lang="pt-BR" sz="2800">
                <a:solidFill>
                  <a:srgbClr val="434343"/>
                </a:solidFill>
                <a:latin typeface="Montserrat"/>
                <a:ea typeface="Montserrat"/>
                <a:cs typeface="Montserrat"/>
                <a:sym typeface="Montserrat"/>
              </a:rPr>
              <a:t>necessário</a:t>
            </a:r>
            <a:r>
              <a:rPr lang="pt-BR" sz="2800" b="0" i="0" u="none" strike="noStrike" cap="none">
                <a:solidFill>
                  <a:srgbClr val="434343"/>
                </a:solidFill>
                <a:latin typeface="Montserrat"/>
                <a:ea typeface="Montserrat"/>
                <a:cs typeface="Montserrat"/>
                <a:sym typeface="Montserrat"/>
              </a:rPr>
              <a:t> remover o nó de seu pai atual antes de adicioná-lo a outro nó.</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Sua Sintaxe é: </a:t>
            </a:r>
            <a:r>
              <a:rPr lang="pt-BR" sz="2000" b="0" i="0" u="none" strike="noStrike" cap="none">
                <a:solidFill>
                  <a:srgbClr val="434343"/>
                </a:solidFill>
                <a:latin typeface="Montserrat"/>
                <a:ea typeface="Montserrat"/>
                <a:cs typeface="Montserrat"/>
                <a:sym typeface="Montserrat"/>
              </a:rPr>
              <a:t> </a:t>
            </a:r>
            <a:r>
              <a:rPr lang="pt-BR" sz="2400" b="1" i="0" u="none" strike="noStrike" cap="none">
                <a:solidFill>
                  <a:srgbClr val="333333"/>
                </a:solidFill>
                <a:latin typeface="Consolas"/>
                <a:ea typeface="Consolas"/>
                <a:cs typeface="Consolas"/>
                <a:sym typeface="Consolas"/>
              </a:rPr>
              <a:t>document.body.appendChild(p);</a:t>
            </a: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3" name="Google Shape;123;p3"/>
          <p:cNvGrpSpPr/>
          <p:nvPr/>
        </p:nvGrpSpPr>
        <p:grpSpPr>
          <a:xfrm>
            <a:off x="2227709" y="2655201"/>
            <a:ext cx="419152" cy="419152"/>
            <a:chOff x="0" y="0"/>
            <a:chExt cx="1422300" cy="1422300"/>
          </a:xfrm>
        </p:grpSpPr>
        <p:sp>
          <p:nvSpPr>
            <p:cNvPr id="124" name="Google Shape;124;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25" name="Google Shape;125;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pic>
        <p:nvPicPr>
          <p:cNvPr id="126" name="Google Shape;126;p3"/>
          <p:cNvPicPr preferRelativeResize="0"/>
          <p:nvPr/>
        </p:nvPicPr>
        <p:blipFill rotWithShape="1">
          <a:blip r:embed="rId3">
            <a:alphaModFix/>
          </a:blip>
          <a:srcRect/>
          <a:stretch/>
        </p:blipFill>
        <p:spPr>
          <a:xfrm>
            <a:off x="0" y="0"/>
            <a:ext cx="4465240" cy="3170099"/>
          </a:xfrm>
          <a:prstGeom prst="rect">
            <a:avLst/>
          </a:prstGeom>
          <a:noFill/>
          <a:ln>
            <a:noFill/>
          </a:ln>
        </p:spPr>
      </p:pic>
      <p:sp>
        <p:nvSpPr>
          <p:cNvPr id="127" name="Google Shape;127;p3"/>
          <p:cNvSpPr txBox="1"/>
          <p:nvPr/>
        </p:nvSpPr>
        <p:spPr>
          <a:xfrm>
            <a:off x="2546525" y="957650"/>
            <a:ext cx="85716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600" b="1" i="0" u="none" strike="noStrike" cap="none">
                <a:solidFill>
                  <a:srgbClr val="49B93C"/>
                </a:solidFill>
                <a:latin typeface="Montserrat"/>
                <a:ea typeface="Montserrat"/>
                <a:cs typeface="Montserrat"/>
                <a:sym typeface="Montserrat"/>
              </a:rPr>
              <a:t>Índice </a:t>
            </a:r>
            <a:endParaRPr sz="7600" b="1" i="0" u="none" strike="noStrike" cap="none">
              <a:solidFill>
                <a:srgbClr val="49B93C"/>
              </a:solidFill>
              <a:latin typeface="Montserrat"/>
              <a:ea typeface="Montserrat"/>
              <a:cs typeface="Montserrat"/>
              <a:sym typeface="Montserrat"/>
            </a:endParaRPr>
          </a:p>
        </p:txBody>
      </p:sp>
      <p:sp>
        <p:nvSpPr>
          <p:cNvPr id="128" name="Google Shape;128;p3">
            <a:hlinkClick r:id="rId4" action="ppaction://hlinksldjump"/>
          </p:cNvPr>
          <p:cNvSpPr txBox="1"/>
          <p:nvPr/>
        </p:nvSpPr>
        <p:spPr>
          <a:xfrm>
            <a:off x="3081159" y="2655202"/>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Introdução ao JavaScript</a:t>
            </a:r>
            <a:endParaRPr sz="2400" b="0" i="0" u="none" strike="noStrike" cap="none">
              <a:solidFill>
                <a:srgbClr val="434343"/>
              </a:solidFill>
              <a:latin typeface="Montserrat"/>
              <a:ea typeface="Montserrat"/>
              <a:cs typeface="Montserrat"/>
              <a:sym typeface="Montserrat"/>
            </a:endParaRPr>
          </a:p>
        </p:txBody>
      </p:sp>
      <p:grpSp>
        <p:nvGrpSpPr>
          <p:cNvPr id="129" name="Google Shape;129;p3"/>
          <p:cNvGrpSpPr/>
          <p:nvPr/>
        </p:nvGrpSpPr>
        <p:grpSpPr>
          <a:xfrm>
            <a:off x="2227709" y="3213205"/>
            <a:ext cx="419152" cy="419152"/>
            <a:chOff x="0" y="0"/>
            <a:chExt cx="1422300" cy="1422300"/>
          </a:xfrm>
        </p:grpSpPr>
        <p:sp>
          <p:nvSpPr>
            <p:cNvPr id="130" name="Google Shape;130;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31" name="Google Shape;131;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132" name="Google Shape;132;p3">
            <a:hlinkClick r:id="rId5" action="ppaction://hlinksldjump"/>
          </p:cNvPr>
          <p:cNvSpPr txBox="1"/>
          <p:nvPr/>
        </p:nvSpPr>
        <p:spPr>
          <a:xfrm>
            <a:off x="3081159" y="3213206"/>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O que é linguagem de programação</a:t>
            </a:r>
            <a:endParaRPr sz="2400" b="0" i="0" u="none" strike="noStrike" cap="none">
              <a:solidFill>
                <a:srgbClr val="434343"/>
              </a:solidFill>
              <a:latin typeface="Montserrat"/>
              <a:ea typeface="Montserrat"/>
              <a:cs typeface="Montserrat"/>
              <a:sym typeface="Montserrat"/>
            </a:endParaRPr>
          </a:p>
        </p:txBody>
      </p:sp>
      <p:grpSp>
        <p:nvGrpSpPr>
          <p:cNvPr id="133" name="Google Shape;133;p3"/>
          <p:cNvGrpSpPr/>
          <p:nvPr/>
        </p:nvGrpSpPr>
        <p:grpSpPr>
          <a:xfrm>
            <a:off x="2227709" y="3795471"/>
            <a:ext cx="419152" cy="419152"/>
            <a:chOff x="0" y="0"/>
            <a:chExt cx="1422300" cy="1422300"/>
          </a:xfrm>
        </p:grpSpPr>
        <p:sp>
          <p:nvSpPr>
            <p:cNvPr id="134" name="Google Shape;134;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35" name="Google Shape;135;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136" name="Google Shape;136;p3">
            <a:hlinkClick r:id="rId6" action="ppaction://hlinksldjump"/>
          </p:cNvPr>
          <p:cNvSpPr txBox="1"/>
          <p:nvPr/>
        </p:nvSpPr>
        <p:spPr>
          <a:xfrm>
            <a:off x="3081159" y="3795472"/>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Porque aprender JavaScript?</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137" name="Google Shape;137;p3"/>
          <p:cNvGrpSpPr/>
          <p:nvPr/>
        </p:nvGrpSpPr>
        <p:grpSpPr>
          <a:xfrm>
            <a:off x="2227709" y="4353475"/>
            <a:ext cx="419152" cy="419152"/>
            <a:chOff x="0" y="0"/>
            <a:chExt cx="1422300" cy="1422300"/>
          </a:xfrm>
        </p:grpSpPr>
        <p:sp>
          <p:nvSpPr>
            <p:cNvPr id="138" name="Google Shape;138;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39" name="Google Shape;139;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140" name="Google Shape;140;p3">
            <a:hlinkClick r:id="rId7" action="ppaction://hlinksldjump"/>
          </p:cNvPr>
          <p:cNvSpPr txBox="1"/>
          <p:nvPr/>
        </p:nvSpPr>
        <p:spPr>
          <a:xfrm>
            <a:off x="3081159" y="4353476"/>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Frameworks e Libraries</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141" name="Google Shape;141;p3"/>
          <p:cNvGrpSpPr/>
          <p:nvPr/>
        </p:nvGrpSpPr>
        <p:grpSpPr>
          <a:xfrm>
            <a:off x="2227709" y="4911479"/>
            <a:ext cx="419152" cy="419152"/>
            <a:chOff x="0" y="0"/>
            <a:chExt cx="1422300" cy="1422300"/>
          </a:xfrm>
        </p:grpSpPr>
        <p:sp>
          <p:nvSpPr>
            <p:cNvPr id="142" name="Google Shape;142;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43" name="Google Shape;143;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144" name="Google Shape;144;p3">
            <a:hlinkClick r:id="rId8" action="ppaction://hlinksldjump"/>
          </p:cNvPr>
          <p:cNvSpPr txBox="1"/>
          <p:nvPr/>
        </p:nvSpPr>
        <p:spPr>
          <a:xfrm>
            <a:off x="3081159" y="4911480"/>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Instalação e Extensões do VSCode</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145" name="Google Shape;145;p3"/>
          <p:cNvGrpSpPr/>
          <p:nvPr/>
        </p:nvGrpSpPr>
        <p:grpSpPr>
          <a:xfrm>
            <a:off x="2227709" y="5469484"/>
            <a:ext cx="419152" cy="419152"/>
            <a:chOff x="0" y="0"/>
            <a:chExt cx="1422300" cy="1422300"/>
          </a:xfrm>
        </p:grpSpPr>
        <p:sp>
          <p:nvSpPr>
            <p:cNvPr id="146" name="Google Shape;146;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47" name="Google Shape;147;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148" name="Google Shape;148;p3">
            <a:hlinkClick r:id="rId9" action="ppaction://hlinksldjump"/>
          </p:cNvPr>
          <p:cNvSpPr txBox="1"/>
          <p:nvPr/>
        </p:nvSpPr>
        <p:spPr>
          <a:xfrm>
            <a:off x="3081159" y="5469485"/>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Introdução aos Protocolos</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149" name="Google Shape;149;p3"/>
          <p:cNvGrpSpPr/>
          <p:nvPr/>
        </p:nvGrpSpPr>
        <p:grpSpPr>
          <a:xfrm>
            <a:off x="2227709" y="6051749"/>
            <a:ext cx="419152" cy="419152"/>
            <a:chOff x="0" y="0"/>
            <a:chExt cx="1422300" cy="1422300"/>
          </a:xfrm>
        </p:grpSpPr>
        <p:sp>
          <p:nvSpPr>
            <p:cNvPr id="150" name="Google Shape;150;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51" name="Google Shape;151;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152" name="Google Shape;152;p3">
            <a:hlinkClick r:id="rId10" action="ppaction://hlinksldjump"/>
          </p:cNvPr>
          <p:cNvSpPr txBox="1"/>
          <p:nvPr/>
        </p:nvSpPr>
        <p:spPr>
          <a:xfrm>
            <a:off x="3081159" y="6051750"/>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O que é DOM</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153" name="Google Shape;153;p3"/>
          <p:cNvGrpSpPr/>
          <p:nvPr/>
        </p:nvGrpSpPr>
        <p:grpSpPr>
          <a:xfrm>
            <a:off x="2227709" y="6609753"/>
            <a:ext cx="419152" cy="419152"/>
            <a:chOff x="0" y="0"/>
            <a:chExt cx="1422300" cy="1422300"/>
          </a:xfrm>
        </p:grpSpPr>
        <p:sp>
          <p:nvSpPr>
            <p:cNvPr id="154" name="Google Shape;154;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55" name="Google Shape;155;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156" name="Google Shape;156;p3">
            <a:hlinkClick r:id="rId11" action="ppaction://hlinksldjump"/>
          </p:cNvPr>
          <p:cNvSpPr txBox="1"/>
          <p:nvPr/>
        </p:nvSpPr>
        <p:spPr>
          <a:xfrm>
            <a:off x="3081159" y="6613555"/>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400" b="0" i="0" u="none" strike="noStrike" cap="none">
                <a:solidFill>
                  <a:srgbClr val="434343"/>
                </a:solidFill>
                <a:latin typeface="Montserrat"/>
                <a:ea typeface="Montserrat"/>
                <a:cs typeface="Montserrat"/>
                <a:sym typeface="Montserrat"/>
              </a:rPr>
              <a:t>Elementos e Eventos</a:t>
            </a:r>
            <a:endParaRPr sz="2400" b="0" i="0" u="none" strike="noStrike" cap="none">
              <a:solidFill>
                <a:srgbClr val="434343"/>
              </a:solidFill>
              <a:latin typeface="Montserrat"/>
              <a:ea typeface="Montserrat"/>
              <a:cs typeface="Montserrat"/>
              <a:sym typeface="Montserrat"/>
            </a:endParaRPr>
          </a:p>
        </p:txBody>
      </p:sp>
      <p:grpSp>
        <p:nvGrpSpPr>
          <p:cNvPr id="157" name="Google Shape;157;p3"/>
          <p:cNvGrpSpPr/>
          <p:nvPr/>
        </p:nvGrpSpPr>
        <p:grpSpPr>
          <a:xfrm>
            <a:off x="2227709" y="7216280"/>
            <a:ext cx="419152" cy="419152"/>
            <a:chOff x="0" y="0"/>
            <a:chExt cx="1422300" cy="1422300"/>
          </a:xfrm>
        </p:grpSpPr>
        <p:sp>
          <p:nvSpPr>
            <p:cNvPr id="158" name="Google Shape;158;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59" name="Google Shape;159;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160" name="Google Shape;160;p3">
            <a:hlinkClick r:id="rId12" action="ppaction://hlinksldjump"/>
          </p:cNvPr>
          <p:cNvSpPr txBox="1"/>
          <p:nvPr/>
        </p:nvSpPr>
        <p:spPr>
          <a:xfrm>
            <a:off x="3081159" y="7216281"/>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Usando o getElementById</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161" name="Google Shape;161;p3"/>
          <p:cNvGrpSpPr/>
          <p:nvPr/>
        </p:nvGrpSpPr>
        <p:grpSpPr>
          <a:xfrm>
            <a:off x="2227709" y="7774284"/>
            <a:ext cx="419152" cy="419152"/>
            <a:chOff x="0" y="0"/>
            <a:chExt cx="1422300" cy="1422300"/>
          </a:xfrm>
        </p:grpSpPr>
        <p:sp>
          <p:nvSpPr>
            <p:cNvPr id="162" name="Google Shape;162;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63" name="Google Shape;163;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164" name="Google Shape;164;p3">
            <a:hlinkClick r:id="rId13" action="ppaction://hlinksldjump"/>
          </p:cNvPr>
          <p:cNvSpPr txBox="1"/>
          <p:nvPr/>
        </p:nvSpPr>
        <p:spPr>
          <a:xfrm>
            <a:off x="3081159" y="7774285"/>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Usando o getElementByTagName</a:t>
            </a:r>
            <a:endParaRPr sz="2400" b="0" i="0" u="none" strike="noStrike" cap="none">
              <a:solidFill>
                <a:srgbClr val="434343"/>
              </a:solidFill>
              <a:latin typeface="Montserrat"/>
              <a:ea typeface="Montserrat"/>
              <a:cs typeface="Montserrat"/>
              <a:sym typeface="Montserrat"/>
            </a:endParaRPr>
          </a:p>
        </p:txBody>
      </p:sp>
      <p:pic>
        <p:nvPicPr>
          <p:cNvPr id="165" name="Google Shape;165;p3"/>
          <p:cNvPicPr preferRelativeResize="0"/>
          <p:nvPr/>
        </p:nvPicPr>
        <p:blipFill rotWithShape="1">
          <a:blip r:embed="rId14">
            <a:alphaModFix/>
          </a:blip>
          <a:srcRect/>
          <a:stretch/>
        </p:blipFill>
        <p:spPr>
          <a:xfrm>
            <a:off x="29447" y="4949161"/>
            <a:ext cx="4572000" cy="4572000"/>
          </a:xfrm>
          <a:prstGeom prst="rect">
            <a:avLst/>
          </a:prstGeom>
          <a:noFill/>
          <a:ln>
            <a:noFill/>
          </a:ln>
        </p:spPr>
      </p:pic>
      <p:sp>
        <p:nvSpPr>
          <p:cNvPr id="166" name="Google Shape;166;p3">
            <a:hlinkClick r:id="rId15" action="ppaction://hlinksldjump"/>
          </p:cNvPr>
          <p:cNvSpPr txBox="1"/>
          <p:nvPr/>
        </p:nvSpPr>
        <p:spPr>
          <a:xfrm>
            <a:off x="10258332" y="2655202"/>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Usando o getElementByClassName</a:t>
            </a:r>
            <a:endParaRPr sz="2400" b="0" i="0" u="none" strike="noStrike" cap="none">
              <a:solidFill>
                <a:srgbClr val="434343"/>
              </a:solidFill>
              <a:latin typeface="Montserrat"/>
              <a:ea typeface="Montserrat"/>
              <a:cs typeface="Montserrat"/>
              <a:sym typeface="Montserrat"/>
            </a:endParaRPr>
          </a:p>
        </p:txBody>
      </p:sp>
      <p:grpSp>
        <p:nvGrpSpPr>
          <p:cNvPr id="167" name="Google Shape;167;p3"/>
          <p:cNvGrpSpPr/>
          <p:nvPr/>
        </p:nvGrpSpPr>
        <p:grpSpPr>
          <a:xfrm>
            <a:off x="9404882" y="3213205"/>
            <a:ext cx="419152" cy="419152"/>
            <a:chOff x="0" y="0"/>
            <a:chExt cx="1422300" cy="1422300"/>
          </a:xfrm>
        </p:grpSpPr>
        <p:sp>
          <p:nvSpPr>
            <p:cNvPr id="168" name="Google Shape;168;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69" name="Google Shape;169;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170" name="Google Shape;170;p3">
            <a:hlinkClick r:id="rId16" action="ppaction://hlinksldjump"/>
          </p:cNvPr>
          <p:cNvSpPr txBox="1"/>
          <p:nvPr/>
        </p:nvSpPr>
        <p:spPr>
          <a:xfrm>
            <a:off x="10258332" y="3213206"/>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400" b="0" i="0" u="none" strike="noStrike" cap="none">
                <a:solidFill>
                  <a:srgbClr val="434343"/>
                </a:solidFill>
                <a:latin typeface="Montserrat"/>
                <a:ea typeface="Montserrat"/>
                <a:cs typeface="Montserrat"/>
                <a:sym typeface="Montserrat"/>
              </a:rPr>
              <a:t>Usando o queryselector</a:t>
            </a:r>
            <a:endParaRPr sz="2400" b="0" i="0" u="none" strike="noStrike" cap="none">
              <a:solidFill>
                <a:srgbClr val="434343"/>
              </a:solidFill>
              <a:latin typeface="Montserrat"/>
              <a:ea typeface="Montserrat"/>
              <a:cs typeface="Montserrat"/>
              <a:sym typeface="Montserrat"/>
            </a:endParaRPr>
          </a:p>
        </p:txBody>
      </p:sp>
      <p:grpSp>
        <p:nvGrpSpPr>
          <p:cNvPr id="171" name="Google Shape;171;p3"/>
          <p:cNvGrpSpPr/>
          <p:nvPr/>
        </p:nvGrpSpPr>
        <p:grpSpPr>
          <a:xfrm>
            <a:off x="9404882" y="3795471"/>
            <a:ext cx="419152" cy="419152"/>
            <a:chOff x="0" y="0"/>
            <a:chExt cx="1422300" cy="1422300"/>
          </a:xfrm>
        </p:grpSpPr>
        <p:sp>
          <p:nvSpPr>
            <p:cNvPr id="172" name="Google Shape;172;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73" name="Google Shape;173;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174" name="Google Shape;174;p3">
            <a:hlinkClick r:id="rId17" action="ppaction://hlinksldjump"/>
          </p:cNvPr>
          <p:cNvSpPr txBox="1"/>
          <p:nvPr/>
        </p:nvSpPr>
        <p:spPr>
          <a:xfrm>
            <a:off x="10258332" y="3795473"/>
            <a:ext cx="6656100" cy="3705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Usando o CreateElement e InsertBefore</a:t>
            </a:r>
            <a:endParaRPr sz="2400" b="0" i="0" u="none" strike="noStrike" cap="none">
              <a:solidFill>
                <a:srgbClr val="434343"/>
              </a:solidFill>
              <a:latin typeface="Montserrat"/>
              <a:ea typeface="Montserrat"/>
              <a:cs typeface="Montserrat"/>
              <a:sym typeface="Montserrat"/>
            </a:endParaRPr>
          </a:p>
        </p:txBody>
      </p:sp>
      <p:sp>
        <p:nvSpPr>
          <p:cNvPr id="175" name="Google Shape;175;p3">
            <a:hlinkClick r:id="rId18" action="ppaction://hlinksldjump"/>
          </p:cNvPr>
          <p:cNvSpPr txBox="1"/>
          <p:nvPr/>
        </p:nvSpPr>
        <p:spPr>
          <a:xfrm>
            <a:off x="10258332" y="4353476"/>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Usando o AppendChild</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176" name="Google Shape;176;p3">
            <a:hlinkClick r:id="rId19" action="ppaction://hlinksldjump"/>
          </p:cNvPr>
          <p:cNvSpPr txBox="1"/>
          <p:nvPr/>
        </p:nvSpPr>
        <p:spPr>
          <a:xfrm>
            <a:off x="10258332" y="4911480"/>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Usando o ParentNode</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177" name="Google Shape;177;p3">
            <a:hlinkClick r:id="rId20" action="ppaction://hlinksldjump"/>
          </p:cNvPr>
          <p:cNvSpPr txBox="1"/>
          <p:nvPr/>
        </p:nvSpPr>
        <p:spPr>
          <a:xfrm>
            <a:off x="10258332" y="5469485"/>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Usando o get e setAttribute</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178" name="Google Shape;178;p3">
            <a:hlinkClick r:id="rId21" action="ppaction://hlinksldjump"/>
          </p:cNvPr>
          <p:cNvSpPr txBox="1"/>
          <p:nvPr/>
        </p:nvSpPr>
        <p:spPr>
          <a:xfrm>
            <a:off x="10258332" y="6051750"/>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Alterando o estilo CSS com JS</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179" name="Google Shape;179;p3">
            <a:hlinkClick r:id="rId22" action="ppaction://hlinksldjump"/>
          </p:cNvPr>
          <p:cNvSpPr txBox="1"/>
          <p:nvPr/>
        </p:nvSpPr>
        <p:spPr>
          <a:xfrm>
            <a:off x="10258332" y="6609754"/>
            <a:ext cx="69354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Pegando todos os determinados elementos</a:t>
            </a:r>
            <a:endParaRPr sz="2400" b="0" i="0" u="none" strike="noStrike" cap="none">
              <a:solidFill>
                <a:srgbClr val="434343"/>
              </a:solidFill>
              <a:latin typeface="Montserrat"/>
              <a:ea typeface="Montserrat"/>
              <a:cs typeface="Montserrat"/>
              <a:sym typeface="Montserrat"/>
            </a:endParaRPr>
          </a:p>
        </p:txBody>
      </p:sp>
      <p:sp>
        <p:nvSpPr>
          <p:cNvPr id="180" name="Google Shape;180;p3">
            <a:hlinkClick r:id="rId23" action="ppaction://hlinksldjump"/>
          </p:cNvPr>
          <p:cNvSpPr txBox="1"/>
          <p:nvPr/>
        </p:nvSpPr>
        <p:spPr>
          <a:xfrm>
            <a:off x="10258332" y="7216281"/>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Criando e removendo elementos</a:t>
            </a:r>
            <a:endParaRPr sz="2400" b="0" i="0" u="none" strike="noStrike" cap="none">
              <a:solidFill>
                <a:srgbClr val="434343"/>
              </a:solidFill>
              <a:latin typeface="Montserrat"/>
              <a:ea typeface="Montserrat"/>
              <a:cs typeface="Montserrat"/>
              <a:sym typeface="Montserrat"/>
            </a:endParaRPr>
          </a:p>
        </p:txBody>
      </p:sp>
      <p:sp>
        <p:nvSpPr>
          <p:cNvPr id="181" name="Google Shape;181;p3">
            <a:hlinkClick r:id="rId24" action="ppaction://hlinksldjump"/>
          </p:cNvPr>
          <p:cNvSpPr txBox="1"/>
          <p:nvPr/>
        </p:nvSpPr>
        <p:spPr>
          <a:xfrm>
            <a:off x="10258332" y="7774285"/>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Eventos de Clique</a:t>
            </a:r>
            <a:endParaRPr sz="2400" b="0" i="0" u="none" strike="noStrike" cap="none">
              <a:solidFill>
                <a:srgbClr val="434343"/>
              </a:solidFill>
              <a:latin typeface="Montserrat"/>
              <a:ea typeface="Montserrat"/>
              <a:cs typeface="Montserrat"/>
              <a:sym typeface="Montserrat"/>
            </a:endParaRPr>
          </a:p>
        </p:txBody>
      </p:sp>
      <p:grpSp>
        <p:nvGrpSpPr>
          <p:cNvPr id="182" name="Google Shape;182;p3"/>
          <p:cNvGrpSpPr/>
          <p:nvPr/>
        </p:nvGrpSpPr>
        <p:grpSpPr>
          <a:xfrm>
            <a:off x="9385832" y="2698855"/>
            <a:ext cx="419152" cy="419152"/>
            <a:chOff x="0" y="0"/>
            <a:chExt cx="1422300" cy="1422300"/>
          </a:xfrm>
        </p:grpSpPr>
        <p:sp>
          <p:nvSpPr>
            <p:cNvPr id="183" name="Google Shape;183;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84" name="Google Shape;184;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185" name="Google Shape;185;p3"/>
          <p:cNvGrpSpPr/>
          <p:nvPr/>
        </p:nvGrpSpPr>
        <p:grpSpPr>
          <a:xfrm>
            <a:off x="9409559" y="4274451"/>
            <a:ext cx="419152" cy="419152"/>
            <a:chOff x="0" y="0"/>
            <a:chExt cx="1422300" cy="1422300"/>
          </a:xfrm>
        </p:grpSpPr>
        <p:sp>
          <p:nvSpPr>
            <p:cNvPr id="186" name="Google Shape;186;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87" name="Google Shape;187;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188" name="Google Shape;188;p3"/>
          <p:cNvGrpSpPr/>
          <p:nvPr/>
        </p:nvGrpSpPr>
        <p:grpSpPr>
          <a:xfrm>
            <a:off x="9409559" y="4775305"/>
            <a:ext cx="419152" cy="419152"/>
            <a:chOff x="0" y="0"/>
            <a:chExt cx="1422300" cy="1422300"/>
          </a:xfrm>
        </p:grpSpPr>
        <p:sp>
          <p:nvSpPr>
            <p:cNvPr id="189" name="Google Shape;189;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90" name="Google Shape;190;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191" name="Google Shape;191;p3"/>
          <p:cNvGrpSpPr/>
          <p:nvPr/>
        </p:nvGrpSpPr>
        <p:grpSpPr>
          <a:xfrm>
            <a:off x="9385832" y="5804005"/>
            <a:ext cx="419152" cy="419152"/>
            <a:chOff x="0" y="0"/>
            <a:chExt cx="1422300" cy="1422300"/>
          </a:xfrm>
        </p:grpSpPr>
        <p:sp>
          <p:nvSpPr>
            <p:cNvPr id="192" name="Google Shape;192;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93" name="Google Shape;193;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194" name="Google Shape;194;p3"/>
          <p:cNvGrpSpPr/>
          <p:nvPr/>
        </p:nvGrpSpPr>
        <p:grpSpPr>
          <a:xfrm>
            <a:off x="9385832" y="5308705"/>
            <a:ext cx="419152" cy="419152"/>
            <a:chOff x="0" y="0"/>
            <a:chExt cx="1422300" cy="1422300"/>
          </a:xfrm>
        </p:grpSpPr>
        <p:sp>
          <p:nvSpPr>
            <p:cNvPr id="195" name="Google Shape;195;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96" name="Google Shape;196;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197" name="Google Shape;197;p3"/>
          <p:cNvGrpSpPr/>
          <p:nvPr/>
        </p:nvGrpSpPr>
        <p:grpSpPr>
          <a:xfrm>
            <a:off x="9385832" y="6794605"/>
            <a:ext cx="419152" cy="419152"/>
            <a:chOff x="0" y="0"/>
            <a:chExt cx="1422300" cy="1422300"/>
          </a:xfrm>
        </p:grpSpPr>
        <p:sp>
          <p:nvSpPr>
            <p:cNvPr id="198" name="Google Shape;198;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199" name="Google Shape;199;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200" name="Google Shape;200;p3"/>
          <p:cNvGrpSpPr/>
          <p:nvPr/>
        </p:nvGrpSpPr>
        <p:grpSpPr>
          <a:xfrm>
            <a:off x="9366782" y="6299305"/>
            <a:ext cx="419152" cy="419152"/>
            <a:chOff x="0" y="0"/>
            <a:chExt cx="1422300" cy="1422300"/>
          </a:xfrm>
        </p:grpSpPr>
        <p:sp>
          <p:nvSpPr>
            <p:cNvPr id="201" name="Google Shape;201;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02" name="Google Shape;202;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203" name="Google Shape;203;p3"/>
          <p:cNvGrpSpPr/>
          <p:nvPr/>
        </p:nvGrpSpPr>
        <p:grpSpPr>
          <a:xfrm>
            <a:off x="9423932" y="7785205"/>
            <a:ext cx="419152" cy="419152"/>
            <a:chOff x="0" y="0"/>
            <a:chExt cx="1422300" cy="1422300"/>
          </a:xfrm>
        </p:grpSpPr>
        <p:sp>
          <p:nvSpPr>
            <p:cNvPr id="204" name="Google Shape;204;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05" name="Google Shape;205;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206" name="Google Shape;206;p3"/>
          <p:cNvGrpSpPr/>
          <p:nvPr/>
        </p:nvGrpSpPr>
        <p:grpSpPr>
          <a:xfrm>
            <a:off x="9404882" y="7289905"/>
            <a:ext cx="419152" cy="419152"/>
            <a:chOff x="0" y="0"/>
            <a:chExt cx="1422300" cy="1422300"/>
          </a:xfrm>
        </p:grpSpPr>
        <p:sp>
          <p:nvSpPr>
            <p:cNvPr id="207" name="Google Shape;207;p3"/>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08" name="Google Shape;208;p3"/>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0"/>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639" name="Google Shape;639;p30"/>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640" name="Google Shape;640;p30"/>
          <p:cNvSpPr txBox="1"/>
          <p:nvPr/>
        </p:nvSpPr>
        <p:spPr>
          <a:xfrm>
            <a:off x="2521475" y="816735"/>
            <a:ext cx="18021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AppendChild</a:t>
            </a:r>
            <a:endParaRPr sz="7200" b="1">
              <a:solidFill>
                <a:srgbClr val="49B93C"/>
              </a:solidFill>
              <a:latin typeface="Montserrat"/>
              <a:ea typeface="Montserrat"/>
              <a:cs typeface="Montserrat"/>
              <a:sym typeface="Montserrat"/>
            </a:endParaRPr>
          </a:p>
        </p:txBody>
      </p:sp>
      <p:pic>
        <p:nvPicPr>
          <p:cNvPr id="641" name="Google Shape;641;p30"/>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642" name="Google Shape;642;p30"/>
          <p:cNvSpPr txBox="1"/>
          <p:nvPr/>
        </p:nvSpPr>
        <p:spPr>
          <a:xfrm>
            <a:off x="2950895" y="2638807"/>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643" name="Google Shape;643;p30"/>
          <p:cNvSpPr/>
          <p:nvPr/>
        </p:nvSpPr>
        <p:spPr>
          <a:xfrm>
            <a:off x="2950896" y="3646546"/>
            <a:ext cx="9355404" cy="5084675"/>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DOCTYPE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569CD6"/>
                </a:solidFill>
                <a:latin typeface="Consolas"/>
                <a:ea typeface="Consolas"/>
                <a:cs typeface="Consolas"/>
                <a:sym typeface="Consolas"/>
              </a:rPr>
              <a:t>var</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elemento_pai</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body</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569CD6"/>
                </a:solidFill>
                <a:latin typeface="Consolas"/>
                <a:ea typeface="Consolas"/>
                <a:cs typeface="Consolas"/>
                <a:sym typeface="Consolas"/>
              </a:rPr>
              <a:t>var</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titulo</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createElement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'h1'</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6A9955"/>
                </a:solidFill>
                <a:latin typeface="Consolas"/>
                <a:ea typeface="Consolas"/>
                <a:cs typeface="Consolas"/>
                <a:sym typeface="Consolas"/>
              </a:rPr>
              <a:t>// Criar o nó de texto</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569CD6"/>
                </a:solidFill>
                <a:latin typeface="Consolas"/>
                <a:ea typeface="Consolas"/>
                <a:cs typeface="Consolas"/>
                <a:sym typeface="Consolas"/>
              </a:rPr>
              <a:t>var</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texto</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createTextNode</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"Um Novo Título"</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6A9955"/>
                </a:solidFill>
                <a:latin typeface="Consolas"/>
                <a:ea typeface="Consolas"/>
                <a:cs typeface="Consolas"/>
                <a:sym typeface="Consolas"/>
              </a:rPr>
              <a:t>// Anexar o nó de texto ao elemento h1</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titulo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appendChild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texto</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elemento_pai</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appendChild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titulo</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h1</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Um título qualquer</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h1</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sp>
        <p:nvSpPr>
          <p:cNvPr id="644" name="Google Shape;644;p30"/>
          <p:cNvSpPr txBox="1"/>
          <p:nvPr/>
        </p:nvSpPr>
        <p:spPr>
          <a:xfrm>
            <a:off x="13532337" y="6188885"/>
            <a:ext cx="3360600" cy="26943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mostrando</a:t>
            </a:r>
            <a:r>
              <a:rPr lang="pt-BR" sz="1900">
                <a:solidFill>
                  <a:srgbClr val="666666"/>
                </a:solidFill>
                <a:latin typeface="Helvetica Neue"/>
                <a:ea typeface="Helvetica Neue"/>
                <a:cs typeface="Helvetica Neue"/>
                <a:sym typeface="Helvetica Neue"/>
              </a:rPr>
              <a:t> como o JavaScript aparece em tela utilizando H1. Tela branca com as frases ‘Um novo Título” e “um título qualquer’.</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endParaRPr sz="1900">
              <a:solidFill>
                <a:srgbClr val="666666"/>
              </a:solidFill>
              <a:latin typeface="Helvetica Neue"/>
              <a:ea typeface="Helvetica Neue"/>
              <a:cs typeface="Helvetica Neue"/>
              <a:sym typeface="Helvetica Neue"/>
            </a:endParaRPr>
          </a:p>
        </p:txBody>
      </p:sp>
      <p:cxnSp>
        <p:nvCxnSpPr>
          <p:cNvPr id="645" name="Google Shape;645;p30"/>
          <p:cNvCxnSpPr/>
          <p:nvPr/>
        </p:nvCxnSpPr>
        <p:spPr>
          <a:xfrm rot="10800000" flipH="1">
            <a:off x="11029950" y="5543550"/>
            <a:ext cx="1600200" cy="71412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pic>
        <p:nvPicPr>
          <p:cNvPr id="646" name="Google Shape;646;p30"/>
          <p:cNvPicPr preferRelativeResize="0"/>
          <p:nvPr/>
        </p:nvPicPr>
        <p:blipFill rotWithShape="1">
          <a:blip r:embed="rId4">
            <a:alphaModFix/>
          </a:blip>
          <a:srcRect/>
          <a:stretch/>
        </p:blipFill>
        <p:spPr>
          <a:xfrm>
            <a:off x="13422825" y="3488057"/>
            <a:ext cx="3209925" cy="2200275"/>
          </a:xfrm>
          <a:prstGeom prst="rect">
            <a:avLst/>
          </a:prstGeom>
          <a:noFill/>
          <a:ln>
            <a:noFill/>
          </a:ln>
        </p:spPr>
      </p:pic>
      <p:sp>
        <p:nvSpPr>
          <p:cNvPr id="647" name="Google Shape;647;p30"/>
          <p:cNvSpPr txBox="1"/>
          <p:nvPr/>
        </p:nvSpPr>
        <p:spPr>
          <a:xfrm>
            <a:off x="12852150" y="2587875"/>
            <a:ext cx="4721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2800" b="1">
                <a:solidFill>
                  <a:srgbClr val="49B93C"/>
                </a:solidFill>
                <a:latin typeface="Montserrat"/>
                <a:ea typeface="Montserrat"/>
                <a:cs typeface="Montserrat"/>
                <a:sym typeface="Montserrat"/>
              </a:rPr>
              <a:t>Imagem do resultado:</a:t>
            </a:r>
            <a:r>
              <a:rPr lang="pt-BR" sz="7600" b="1" i="0" u="none" strike="noStrike" cap="none">
                <a:solidFill>
                  <a:srgbClr val="49B93C"/>
                </a:solidFill>
                <a:latin typeface="Montserrat"/>
                <a:ea typeface="Montserrat"/>
                <a:cs typeface="Montserrat"/>
                <a:sym typeface="Montserrat"/>
              </a:rPr>
              <a:t> </a:t>
            </a:r>
            <a:endParaRPr sz="7600" b="1" i="0" u="none" strike="noStrike" cap="none">
              <a:solidFill>
                <a:srgbClr val="49B93C"/>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1"/>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653" name="Google Shape;653;p31"/>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654" name="Google Shape;654;p31"/>
          <p:cNvSpPr txBox="1"/>
          <p:nvPr/>
        </p:nvSpPr>
        <p:spPr>
          <a:xfrm>
            <a:off x="2442174" y="753025"/>
            <a:ext cx="16302900" cy="246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parentNode</a:t>
            </a:r>
            <a:endParaRPr sz="72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8200" b="1" i="0" u="none" strike="noStrike" cap="none">
              <a:solidFill>
                <a:srgbClr val="49B93C"/>
              </a:solidFill>
              <a:latin typeface="Montserrat"/>
              <a:ea typeface="Montserrat"/>
              <a:cs typeface="Montserrat"/>
              <a:sym typeface="Montserrat"/>
            </a:endParaRPr>
          </a:p>
        </p:txBody>
      </p:sp>
      <p:pic>
        <p:nvPicPr>
          <p:cNvPr id="655" name="Google Shape;655;p31"/>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656" name="Google Shape;656;p31"/>
          <p:cNvSpPr txBox="1"/>
          <p:nvPr/>
        </p:nvSpPr>
        <p:spPr>
          <a:xfrm>
            <a:off x="3094449" y="3722750"/>
            <a:ext cx="12180989"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Neste processo</a:t>
            </a:r>
            <a:r>
              <a:rPr lang="pt-BR" sz="3600" b="0" i="0" u="none" strike="noStrike" cap="none">
                <a:solidFill>
                  <a:srgbClr val="555555"/>
                </a:solidFill>
                <a:latin typeface="Open Sans"/>
                <a:ea typeface="Open Sans"/>
                <a:cs typeface="Open Sans"/>
                <a:sym typeface="Open Sans"/>
              </a:rPr>
              <a:t> </a:t>
            </a:r>
            <a:r>
              <a:rPr lang="pt-BR" sz="2800" b="0" i="0" u="none" strike="noStrike" cap="none">
                <a:solidFill>
                  <a:srgbClr val="434343"/>
                </a:solidFill>
                <a:latin typeface="Montserrat"/>
                <a:ea typeface="Montserrat"/>
                <a:cs typeface="Montserrat"/>
                <a:sym typeface="Montserrat"/>
              </a:rPr>
              <a:t>esta propriedade </a:t>
            </a:r>
            <a:r>
              <a:rPr lang="pt-BR" sz="2800">
                <a:solidFill>
                  <a:srgbClr val="434343"/>
                </a:solidFill>
                <a:latin typeface="Montserrat"/>
                <a:ea typeface="Montserrat"/>
                <a:cs typeface="Montserrat"/>
                <a:sym typeface="Montserrat"/>
              </a:rPr>
              <a:t>contém</a:t>
            </a:r>
            <a:r>
              <a:rPr lang="pt-BR" sz="2800" b="0" i="0" u="none" strike="noStrike" cap="none">
                <a:solidFill>
                  <a:srgbClr val="434343"/>
                </a:solidFill>
                <a:latin typeface="Montserrat"/>
                <a:ea typeface="Montserrat"/>
                <a:cs typeface="Montserrat"/>
                <a:sym typeface="Montserrat"/>
              </a:rPr>
              <a:t> o elemento pai do elemento informado, em nosso código de exemplo buscamos o elemento pai que é o &lt;ul&gt; do elemento &lt;li&gt; informado, permite fazer a troca das ordens.</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Sua Sintaxe é: </a:t>
            </a:r>
            <a:r>
              <a:rPr lang="pt-BR" sz="1800" b="1" i="0" u="none" strike="noStrike" cap="none">
                <a:solidFill>
                  <a:srgbClr val="444444"/>
                </a:solidFill>
                <a:latin typeface="Courier New"/>
                <a:ea typeface="Courier New"/>
                <a:cs typeface="Courier New"/>
                <a:sym typeface="Courier New"/>
              </a:rPr>
              <a:t>var elemento=document.getElementById("item1").parentNode.nodeName;</a:t>
            </a: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2"/>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662" name="Google Shape;662;p32"/>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663" name="Google Shape;663;p32"/>
          <p:cNvSpPr txBox="1"/>
          <p:nvPr/>
        </p:nvSpPr>
        <p:spPr>
          <a:xfrm>
            <a:off x="2529950" y="480500"/>
            <a:ext cx="132141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parentNode</a:t>
            </a:r>
            <a:endParaRPr sz="6000" b="1" i="0" u="none" strike="noStrike" cap="none">
              <a:solidFill>
                <a:srgbClr val="49B93C"/>
              </a:solidFill>
              <a:latin typeface="Montserrat"/>
              <a:ea typeface="Montserrat"/>
              <a:cs typeface="Montserrat"/>
              <a:sym typeface="Montserrat"/>
            </a:endParaRPr>
          </a:p>
        </p:txBody>
      </p:sp>
      <p:pic>
        <p:nvPicPr>
          <p:cNvPr id="664" name="Google Shape;664;p32"/>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665" name="Google Shape;665;p32"/>
          <p:cNvSpPr txBox="1"/>
          <p:nvPr/>
        </p:nvSpPr>
        <p:spPr>
          <a:xfrm>
            <a:off x="2950895" y="2638807"/>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666" name="Google Shape;666;p32"/>
          <p:cNvSpPr/>
          <p:nvPr/>
        </p:nvSpPr>
        <p:spPr>
          <a:xfrm>
            <a:off x="2950900" y="2110700"/>
            <a:ext cx="9355500" cy="7472400"/>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doctype</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lang</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“pt-br”</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head</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title</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Curso de Javascript</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title</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meta</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charset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“UTF-8”</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569CD6"/>
                </a:solidFill>
                <a:latin typeface="Consolas"/>
                <a:ea typeface="Consolas"/>
                <a:cs typeface="Consolas"/>
                <a:sym typeface="Consolas"/>
              </a:rPr>
              <a:t>function</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DCDCAA"/>
                </a:solidFill>
                <a:latin typeface="Consolas"/>
                <a:ea typeface="Consolas"/>
                <a:cs typeface="Consolas"/>
                <a:sym typeface="Consolas"/>
              </a:rPr>
              <a:t>primeiroElemento</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569CD6"/>
                </a:solidFill>
                <a:latin typeface="Consolas"/>
                <a:ea typeface="Consolas"/>
                <a:cs typeface="Consolas"/>
                <a:sym typeface="Consolas"/>
              </a:rPr>
              <a:t>var</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elemento</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document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getElementById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"item1"</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4FC1FF"/>
                </a:solidFill>
                <a:latin typeface="Consolas"/>
                <a:ea typeface="Consolas"/>
                <a:cs typeface="Consolas"/>
                <a:sym typeface="Consolas"/>
              </a:rPr>
              <a:t>parentNode</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4FC1FF"/>
                </a:solidFill>
                <a:latin typeface="Consolas"/>
                <a:ea typeface="Consolas"/>
                <a:cs typeface="Consolas"/>
                <a:sym typeface="Consolas"/>
              </a:rPr>
              <a:t>nodeName</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DCDCAA"/>
                </a:solidFill>
                <a:latin typeface="Consolas"/>
                <a:ea typeface="Consolas"/>
                <a:cs typeface="Consolas"/>
                <a:sym typeface="Consolas"/>
              </a:rPr>
              <a:t>alert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elemento</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head</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ul</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"info"</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li</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"item1"</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Monitor</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li</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li</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"item2"</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Mouse</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li</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li</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"item3"</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Teclado</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li</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li</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"item4"</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Impressora</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li</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ul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button</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onclick</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primeiroElemento</a:t>
            </a:r>
            <a:r>
              <a:rPr lang="pt-BR" sz="1800" b="0" i="0" u="none" strike="noStrike" cap="none">
                <a:solidFill>
                  <a:srgbClr val="CE9178"/>
                </a:solidFill>
                <a:latin typeface="Consolas"/>
                <a:ea typeface="Consolas"/>
                <a:cs typeface="Consolas"/>
                <a:sym typeface="Consolas"/>
              </a:rPr>
              <a:t>()"</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Elemento Pai</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button</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p:txBody>
      </p:sp>
      <p:sp>
        <p:nvSpPr>
          <p:cNvPr id="667" name="Google Shape;667;p32"/>
          <p:cNvSpPr txBox="1"/>
          <p:nvPr/>
        </p:nvSpPr>
        <p:spPr>
          <a:xfrm>
            <a:off x="13175888" y="6380377"/>
            <a:ext cx="3360600" cy="3864000"/>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i</a:t>
            </a:r>
            <a:r>
              <a:rPr lang="pt-BR" sz="1900">
                <a:solidFill>
                  <a:srgbClr val="666666"/>
                </a:solidFill>
                <a:latin typeface="Helvetica Neue"/>
                <a:ea typeface="Helvetica Neue"/>
                <a:cs typeface="Helvetica Neue"/>
                <a:sym typeface="Helvetica Neue"/>
              </a:rPr>
              <a:t>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mostrando</a:t>
            </a:r>
            <a:r>
              <a:rPr lang="pt-BR" sz="1900">
                <a:solidFill>
                  <a:srgbClr val="666666"/>
                </a:solidFill>
                <a:latin typeface="Helvetica Neue"/>
                <a:ea typeface="Helvetica Neue"/>
                <a:cs typeface="Helvetica Neue"/>
                <a:sym typeface="Helvetica Neue"/>
              </a:rPr>
              <a:t> como o JavaScript aparece em tela utilizando li. Tela branca com os tópicos:</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r>
              <a:rPr lang="pt-BR" sz="1900">
                <a:solidFill>
                  <a:srgbClr val="666666"/>
                </a:solidFill>
                <a:latin typeface="Helvetica Neue"/>
                <a:ea typeface="Helvetica Neue"/>
                <a:cs typeface="Helvetica Neue"/>
                <a:sym typeface="Helvetica Neue"/>
              </a:rPr>
              <a:t>Scanner</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r>
              <a:rPr lang="pt-BR" sz="1900">
                <a:solidFill>
                  <a:srgbClr val="666666"/>
                </a:solidFill>
                <a:latin typeface="Helvetica Neue"/>
                <a:ea typeface="Helvetica Neue"/>
                <a:cs typeface="Helvetica Neue"/>
                <a:sym typeface="Helvetica Neue"/>
              </a:rPr>
              <a:t>Mouse</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r>
              <a:rPr lang="pt-BR" sz="1900">
                <a:solidFill>
                  <a:srgbClr val="666666"/>
                </a:solidFill>
                <a:latin typeface="Helvetica Neue"/>
                <a:ea typeface="Helvetica Neue"/>
                <a:cs typeface="Helvetica Neue"/>
                <a:sym typeface="Helvetica Neue"/>
              </a:rPr>
              <a:t>Impressora</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r>
              <a:rPr lang="pt-BR" sz="1900">
                <a:solidFill>
                  <a:srgbClr val="666666"/>
                </a:solidFill>
                <a:latin typeface="Helvetica Neue"/>
                <a:ea typeface="Helvetica Neue"/>
                <a:cs typeface="Helvetica Neue"/>
                <a:sym typeface="Helvetica Neue"/>
              </a:rPr>
              <a:t>Teclado</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r>
              <a:rPr lang="pt-BR" sz="1900">
                <a:solidFill>
                  <a:srgbClr val="666666"/>
                </a:solidFill>
                <a:latin typeface="Helvetica Neue"/>
                <a:ea typeface="Helvetica Neue"/>
                <a:cs typeface="Helvetica Neue"/>
                <a:sym typeface="Helvetica Neue"/>
              </a:rPr>
              <a:t>E um botão Elemento Pai que chama um Pop Up.</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endParaRPr sz="1900">
              <a:solidFill>
                <a:srgbClr val="666666"/>
              </a:solidFill>
              <a:latin typeface="Helvetica Neue"/>
              <a:ea typeface="Helvetica Neue"/>
              <a:cs typeface="Helvetica Neue"/>
              <a:sym typeface="Helvetica Neue"/>
            </a:endParaRPr>
          </a:p>
        </p:txBody>
      </p:sp>
      <p:cxnSp>
        <p:nvCxnSpPr>
          <p:cNvPr id="668" name="Google Shape;668;p32"/>
          <p:cNvCxnSpPr/>
          <p:nvPr/>
        </p:nvCxnSpPr>
        <p:spPr>
          <a:xfrm rot="10800000" flipH="1">
            <a:off x="11029950" y="5543550"/>
            <a:ext cx="1600200" cy="71412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pic>
        <p:nvPicPr>
          <p:cNvPr id="669" name="Google Shape;669;p32"/>
          <p:cNvPicPr preferRelativeResize="0"/>
          <p:nvPr/>
        </p:nvPicPr>
        <p:blipFill rotWithShape="1">
          <a:blip r:embed="rId4">
            <a:alphaModFix/>
          </a:blip>
          <a:srcRect/>
          <a:stretch/>
        </p:blipFill>
        <p:spPr>
          <a:xfrm>
            <a:off x="13264275" y="3548007"/>
            <a:ext cx="2933700" cy="2647950"/>
          </a:xfrm>
          <a:prstGeom prst="rect">
            <a:avLst/>
          </a:prstGeom>
          <a:noFill/>
          <a:ln>
            <a:noFill/>
          </a:ln>
        </p:spPr>
      </p:pic>
      <p:pic>
        <p:nvPicPr>
          <p:cNvPr id="670" name="Google Shape;670;p32"/>
          <p:cNvPicPr preferRelativeResize="0"/>
          <p:nvPr/>
        </p:nvPicPr>
        <p:blipFill rotWithShape="1">
          <a:blip r:embed="rId5">
            <a:alphaModFix/>
          </a:blip>
          <a:srcRect/>
          <a:stretch/>
        </p:blipFill>
        <p:spPr>
          <a:xfrm>
            <a:off x="13260750" y="1681112"/>
            <a:ext cx="4257675" cy="1866900"/>
          </a:xfrm>
          <a:prstGeom prst="rect">
            <a:avLst/>
          </a:prstGeom>
          <a:noFill/>
          <a:ln>
            <a:noFill/>
          </a:ln>
        </p:spPr>
      </p:pic>
      <p:cxnSp>
        <p:nvCxnSpPr>
          <p:cNvPr id="671" name="Google Shape;671;p32"/>
          <p:cNvCxnSpPr/>
          <p:nvPr/>
        </p:nvCxnSpPr>
        <p:spPr>
          <a:xfrm rot="10800000" flipH="1">
            <a:off x="14436150" y="3187775"/>
            <a:ext cx="1801500" cy="246030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672" name="Google Shape;672;p32"/>
          <p:cNvSpPr txBox="1"/>
          <p:nvPr/>
        </p:nvSpPr>
        <p:spPr>
          <a:xfrm>
            <a:off x="13281000" y="545375"/>
            <a:ext cx="47211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2800" b="1">
                <a:solidFill>
                  <a:srgbClr val="49B93C"/>
                </a:solidFill>
                <a:latin typeface="Montserrat"/>
                <a:ea typeface="Montserrat"/>
                <a:cs typeface="Montserrat"/>
                <a:sym typeface="Montserrat"/>
              </a:rPr>
              <a:t>Imagem do resultado:</a:t>
            </a:r>
            <a:r>
              <a:rPr lang="pt-BR" sz="7600" b="1" i="0" u="none" strike="noStrike" cap="none">
                <a:solidFill>
                  <a:srgbClr val="49B93C"/>
                </a:solidFill>
                <a:latin typeface="Montserrat"/>
                <a:ea typeface="Montserrat"/>
                <a:cs typeface="Montserrat"/>
                <a:sym typeface="Montserrat"/>
              </a:rPr>
              <a:t> </a:t>
            </a:r>
            <a:endParaRPr sz="7600" b="1" i="0" u="none" strike="noStrike" cap="none">
              <a:solidFill>
                <a:srgbClr val="49B93C"/>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33"/>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678" name="Google Shape;678;p33"/>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679" name="Google Shape;679;p33"/>
          <p:cNvSpPr txBox="1"/>
          <p:nvPr/>
        </p:nvSpPr>
        <p:spPr>
          <a:xfrm>
            <a:off x="3094450" y="693300"/>
            <a:ext cx="13021500" cy="3570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get e setAttribute</a:t>
            </a:r>
            <a:endParaRPr sz="72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8200" b="1" i="0" u="none" strike="noStrike" cap="none">
              <a:solidFill>
                <a:srgbClr val="49B93C"/>
              </a:solidFill>
              <a:latin typeface="Montserrat"/>
              <a:ea typeface="Montserrat"/>
              <a:cs typeface="Montserrat"/>
              <a:sym typeface="Montserrat"/>
            </a:endParaRPr>
          </a:p>
        </p:txBody>
      </p:sp>
      <p:pic>
        <p:nvPicPr>
          <p:cNvPr id="680" name="Google Shape;680;p33"/>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681" name="Google Shape;681;p33"/>
          <p:cNvSpPr txBox="1"/>
          <p:nvPr/>
        </p:nvSpPr>
        <p:spPr>
          <a:xfrm>
            <a:off x="3094449" y="3722750"/>
            <a:ext cx="12180989"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Obtendo o valor do atributo do elemento O método getAttribute() é usado para obter o valor atual de um atributo no elemento. Se o atributo especificado não existir no elemento, ele retornará null. Aqui está um exemplo: </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Sua Sintaxe é: </a:t>
            </a:r>
            <a:r>
              <a:rPr lang="pt-BR" sz="1800" b="1" i="0" u="none" strike="noStrike" cap="none">
                <a:solidFill>
                  <a:srgbClr val="444444"/>
                </a:solidFill>
                <a:latin typeface="Courier New"/>
                <a:ea typeface="Courier New"/>
                <a:cs typeface="Courier New"/>
                <a:sym typeface="Courier New"/>
              </a:rPr>
              <a:t>var elemento=document.getElementById("item1").parentNode.nodeName;</a:t>
            </a: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4"/>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687" name="Google Shape;687;p34"/>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688" name="Google Shape;688;p34"/>
          <p:cNvSpPr txBox="1"/>
          <p:nvPr/>
        </p:nvSpPr>
        <p:spPr>
          <a:xfrm>
            <a:off x="2529950" y="448675"/>
            <a:ext cx="138549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Usando o get e setAttribute</a:t>
            </a:r>
            <a:endParaRPr sz="72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6000" b="1" i="0" u="none" strike="noStrike" cap="none">
              <a:solidFill>
                <a:srgbClr val="49B93C"/>
              </a:solidFill>
              <a:latin typeface="Montserrat"/>
              <a:ea typeface="Montserrat"/>
              <a:cs typeface="Montserrat"/>
              <a:sym typeface="Montserrat"/>
            </a:endParaRPr>
          </a:p>
        </p:txBody>
      </p:sp>
      <p:pic>
        <p:nvPicPr>
          <p:cNvPr id="689" name="Google Shape;689;p34"/>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690" name="Google Shape;690;p34"/>
          <p:cNvSpPr txBox="1"/>
          <p:nvPr/>
        </p:nvSpPr>
        <p:spPr>
          <a:xfrm>
            <a:off x="2950895" y="2638807"/>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691" name="Google Shape;691;p34"/>
          <p:cNvSpPr/>
          <p:nvPr/>
        </p:nvSpPr>
        <p:spPr>
          <a:xfrm>
            <a:off x="2843704" y="3738681"/>
            <a:ext cx="9355404" cy="5884894"/>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a</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href</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"https://www.google.com/"</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target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"_blank"</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"myLink"</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Google</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a</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6A9955"/>
                </a:solidFill>
                <a:latin typeface="Consolas"/>
                <a:ea typeface="Consolas"/>
                <a:cs typeface="Consolas"/>
                <a:sym typeface="Consolas"/>
              </a:rPr>
              <a:t>//</a:t>
            </a:r>
            <a:r>
              <a:rPr lang="pt-BR" sz="1800">
                <a:solidFill>
                  <a:srgbClr val="6A9955"/>
                </a:solidFill>
                <a:latin typeface="Consolas"/>
                <a:ea typeface="Consolas"/>
                <a:cs typeface="Consolas"/>
                <a:sym typeface="Consolas"/>
              </a:rPr>
              <a:t> Selecionando o elemento pelo atributo ID </a:t>
            </a:r>
            <a:endParaRPr sz="1800">
              <a:solidFill>
                <a:srgbClr val="6A9955"/>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569CD6"/>
                </a:solidFill>
                <a:latin typeface="Consolas"/>
                <a:ea typeface="Consolas"/>
                <a:cs typeface="Consolas"/>
                <a:sym typeface="Consolas"/>
              </a:rPr>
              <a:t>var</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link</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9CDCFE"/>
                </a:solidFill>
                <a:latin typeface="Consolas"/>
                <a:ea typeface="Consolas"/>
                <a:cs typeface="Consolas"/>
                <a:sym typeface="Consolas"/>
              </a:rPr>
              <a:t>document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getElementById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"myLink"</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a:solidFill>
                  <a:srgbClr val="6A9955"/>
                </a:solidFill>
                <a:latin typeface="Consolas"/>
                <a:ea typeface="Consolas"/>
                <a:cs typeface="Consolas"/>
                <a:sym typeface="Consolas"/>
              </a:rPr>
              <a:t>// Obtendo os valores dos atributos </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569CD6"/>
                </a:solidFill>
                <a:latin typeface="Consolas"/>
                <a:ea typeface="Consolas"/>
                <a:cs typeface="Consolas"/>
                <a:sym typeface="Consolas"/>
              </a:rPr>
              <a:t>var</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href</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9CDCFE"/>
                </a:solidFill>
                <a:latin typeface="Consolas"/>
                <a:ea typeface="Consolas"/>
                <a:cs typeface="Consolas"/>
                <a:sym typeface="Consolas"/>
              </a:rPr>
              <a:t>link</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getAttribute</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"href"</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DCDCAA"/>
                </a:solidFill>
                <a:latin typeface="Consolas"/>
                <a:ea typeface="Consolas"/>
                <a:cs typeface="Consolas"/>
                <a:sym typeface="Consolas"/>
              </a:rPr>
              <a:t>alert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href</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6A9955"/>
                </a:solidFill>
                <a:latin typeface="Consolas"/>
                <a:ea typeface="Consolas"/>
                <a:cs typeface="Consolas"/>
                <a:sym typeface="Consolas"/>
              </a:rPr>
              <a:t>//</a:t>
            </a:r>
            <a:r>
              <a:rPr lang="pt-BR" sz="1800">
                <a:solidFill>
                  <a:srgbClr val="6A9955"/>
                </a:solidFill>
                <a:latin typeface="Consolas"/>
                <a:ea typeface="Consolas"/>
                <a:cs typeface="Consolas"/>
                <a:sym typeface="Consolas"/>
              </a:rPr>
              <a:t> Saídas </a:t>
            </a:r>
            <a:r>
              <a:rPr lang="pt-BR" sz="1800" b="0" i="0" u="none" strike="noStrike" cap="none">
                <a:solidFill>
                  <a:srgbClr val="6A9955"/>
                </a:solidFill>
                <a:latin typeface="Consolas"/>
                <a:ea typeface="Consolas"/>
                <a:cs typeface="Consolas"/>
                <a:sym typeface="Consolas"/>
              </a:rPr>
              <a:t>: https://www.google.com/</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569CD6"/>
                </a:solidFill>
                <a:latin typeface="Consolas"/>
                <a:ea typeface="Consolas"/>
                <a:cs typeface="Consolas"/>
                <a:sym typeface="Consolas"/>
              </a:rPr>
              <a:t>var</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target</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9CDCFE"/>
                </a:solidFill>
                <a:latin typeface="Consolas"/>
                <a:ea typeface="Consolas"/>
                <a:cs typeface="Consolas"/>
                <a:sym typeface="Consolas"/>
              </a:rPr>
              <a:t>link</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getAttribute</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"target"</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DCDCAA"/>
                </a:solidFill>
                <a:latin typeface="Consolas"/>
                <a:ea typeface="Consolas"/>
                <a:cs typeface="Consolas"/>
                <a:sym typeface="Consolas"/>
              </a:rPr>
              <a:t>alert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target</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6A9955"/>
                </a:solidFill>
                <a:latin typeface="Consolas"/>
                <a:ea typeface="Consolas"/>
                <a:cs typeface="Consolas"/>
                <a:sym typeface="Consolas"/>
              </a:rPr>
              <a:t>/</a:t>
            </a:r>
            <a:r>
              <a:rPr lang="pt-BR" sz="1800">
                <a:solidFill>
                  <a:srgbClr val="6A9955"/>
                </a:solidFill>
                <a:latin typeface="Consolas"/>
                <a:ea typeface="Consolas"/>
                <a:cs typeface="Consolas"/>
                <a:sym typeface="Consolas"/>
              </a:rPr>
              <a:t>/Saídas :</a:t>
            </a:r>
            <a:r>
              <a:rPr lang="pt-BR" sz="1800" b="0" i="0" u="none" strike="noStrike" cap="none">
                <a:solidFill>
                  <a:srgbClr val="6A9955"/>
                </a:solidFill>
                <a:latin typeface="Consolas"/>
                <a:ea typeface="Consolas"/>
                <a:cs typeface="Consolas"/>
                <a:sym typeface="Consolas"/>
              </a:rPr>
              <a:t> _blank</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400" b="0" i="0" u="none" strike="noStrike" cap="none">
                <a:solidFill>
                  <a:srgbClr val="D4D4D4"/>
                </a:solidFill>
                <a:latin typeface="Consolas"/>
                <a:ea typeface="Consolas"/>
                <a:cs typeface="Consolas"/>
                <a:sym typeface="Consolas"/>
              </a:rPr>
            </a:br>
            <a:r>
              <a:rPr lang="pt-BR" sz="1400" b="0" i="0" u="none" strike="noStrike" cap="none">
                <a:solidFill>
                  <a:srgbClr val="D4D4D4"/>
                </a:solidFill>
                <a:latin typeface="Consolas"/>
                <a:ea typeface="Consolas"/>
                <a:cs typeface="Consolas"/>
                <a:sym typeface="Consolas"/>
              </a:rPr>
              <a:t>  </a:t>
            </a:r>
            <a:r>
              <a:rPr lang="pt-BR" sz="1400" b="0" i="0" u="none" strike="noStrike" cap="none">
                <a:solidFill>
                  <a:srgbClr val="808080"/>
                </a:solidFill>
                <a:latin typeface="Consolas"/>
                <a:ea typeface="Consolas"/>
                <a:cs typeface="Consolas"/>
                <a:sym typeface="Consolas"/>
              </a:rPr>
              <a:t>&lt;/</a:t>
            </a:r>
            <a:r>
              <a:rPr lang="pt-BR" sz="1400" b="0" i="0" u="none" strike="noStrike" cap="none">
                <a:solidFill>
                  <a:srgbClr val="569CD6"/>
                </a:solidFill>
                <a:latin typeface="Consolas"/>
                <a:ea typeface="Consolas"/>
                <a:cs typeface="Consolas"/>
                <a:sym typeface="Consolas"/>
              </a:rPr>
              <a:t>body</a:t>
            </a:r>
            <a:r>
              <a:rPr lang="pt-BR" sz="1400" b="0" i="0" u="none" strike="noStrike" cap="none">
                <a:solidFill>
                  <a:srgbClr val="808080"/>
                </a:solidFill>
                <a:latin typeface="Consolas"/>
                <a:ea typeface="Consolas"/>
                <a:cs typeface="Consolas"/>
                <a:sym typeface="Consolas"/>
              </a:rPr>
              <a:t>&gt;</a:t>
            </a:r>
            <a:endParaRPr sz="1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400" b="0" i="0" u="none" strike="noStrike" cap="none">
                <a:solidFill>
                  <a:srgbClr val="808080"/>
                </a:solidFill>
                <a:latin typeface="Consolas"/>
                <a:ea typeface="Consolas"/>
                <a:cs typeface="Consolas"/>
                <a:sym typeface="Consolas"/>
              </a:rPr>
              <a:t>&lt;/</a:t>
            </a:r>
            <a:r>
              <a:rPr lang="pt-BR" sz="1400" b="0" i="0" u="none" strike="noStrike" cap="none">
                <a:solidFill>
                  <a:srgbClr val="569CD6"/>
                </a:solidFill>
                <a:latin typeface="Consolas"/>
                <a:ea typeface="Consolas"/>
                <a:cs typeface="Consolas"/>
                <a:sym typeface="Consolas"/>
              </a:rPr>
              <a:t>html</a:t>
            </a:r>
            <a:r>
              <a:rPr lang="pt-BR" sz="1400" b="0" i="0" u="none" strike="noStrike" cap="none">
                <a:solidFill>
                  <a:srgbClr val="808080"/>
                </a:solidFill>
                <a:latin typeface="Consolas"/>
                <a:ea typeface="Consolas"/>
                <a:cs typeface="Consolas"/>
                <a:sym typeface="Consolas"/>
              </a:rPr>
              <a:t>&gt;</a:t>
            </a:r>
            <a:endParaRPr sz="1400" b="0" i="0" u="none" strike="noStrike" cap="none">
              <a:solidFill>
                <a:srgbClr val="D4D4D4"/>
              </a:solidFill>
              <a:latin typeface="Consolas"/>
              <a:ea typeface="Consolas"/>
              <a:cs typeface="Consolas"/>
              <a:sym typeface="Consolas"/>
            </a:endParaRPr>
          </a:p>
        </p:txBody>
      </p:sp>
      <p:sp>
        <p:nvSpPr>
          <p:cNvPr id="692" name="Google Shape;692;p34"/>
          <p:cNvSpPr txBox="1"/>
          <p:nvPr/>
        </p:nvSpPr>
        <p:spPr>
          <a:xfrm>
            <a:off x="13322311" y="7185370"/>
            <a:ext cx="3360600" cy="2694300"/>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I</a:t>
            </a:r>
            <a:r>
              <a:rPr lang="pt-BR" sz="1900">
                <a:solidFill>
                  <a:srgbClr val="666666"/>
                </a:solidFill>
                <a:latin typeface="Helvetica Neue"/>
                <a:ea typeface="Helvetica Neue"/>
                <a:cs typeface="Helvetica Neue"/>
                <a:sym typeface="Helvetica Neue"/>
              </a:rPr>
              <a:t>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mostrando</a:t>
            </a:r>
            <a:r>
              <a:rPr lang="pt-BR" sz="1900">
                <a:solidFill>
                  <a:srgbClr val="666666"/>
                </a:solidFill>
                <a:latin typeface="Helvetica Neue"/>
                <a:ea typeface="Helvetica Neue"/>
                <a:cs typeface="Helvetica Neue"/>
                <a:sym typeface="Helvetica Neue"/>
              </a:rPr>
              <a:t> como o JavaScript aparece em tela Tela branca com as frases no Pop Up, ao clicar demonstra mais uma tela de alert e o link do Google</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 </a:t>
            </a:r>
            <a:endParaRPr sz="1900" b="0" i="0" u="none" strike="noStrike" cap="none">
              <a:solidFill>
                <a:srgbClr val="666666"/>
              </a:solidFill>
              <a:latin typeface="Helvetica Neue"/>
              <a:ea typeface="Helvetica Neue"/>
              <a:cs typeface="Helvetica Neue"/>
              <a:sym typeface="Helvetica Neue"/>
            </a:endParaRPr>
          </a:p>
        </p:txBody>
      </p:sp>
      <p:pic>
        <p:nvPicPr>
          <p:cNvPr id="693" name="Google Shape;693;p34"/>
          <p:cNvPicPr preferRelativeResize="0"/>
          <p:nvPr/>
        </p:nvPicPr>
        <p:blipFill rotWithShape="1">
          <a:blip r:embed="rId4">
            <a:alphaModFix/>
          </a:blip>
          <a:srcRect/>
          <a:stretch/>
        </p:blipFill>
        <p:spPr>
          <a:xfrm>
            <a:off x="8532825" y="2015023"/>
            <a:ext cx="8705850" cy="2066925"/>
          </a:xfrm>
          <a:prstGeom prst="rect">
            <a:avLst/>
          </a:prstGeom>
          <a:noFill/>
          <a:ln>
            <a:noFill/>
          </a:ln>
        </p:spPr>
      </p:pic>
      <p:pic>
        <p:nvPicPr>
          <p:cNvPr id="694" name="Google Shape;694;p34"/>
          <p:cNvPicPr preferRelativeResize="0"/>
          <p:nvPr/>
        </p:nvPicPr>
        <p:blipFill rotWithShape="1">
          <a:blip r:embed="rId5">
            <a:alphaModFix/>
          </a:blip>
          <a:srcRect/>
          <a:stretch/>
        </p:blipFill>
        <p:spPr>
          <a:xfrm>
            <a:off x="13092118" y="4081339"/>
            <a:ext cx="4343400" cy="1285875"/>
          </a:xfrm>
          <a:prstGeom prst="rect">
            <a:avLst/>
          </a:prstGeom>
          <a:noFill/>
          <a:ln>
            <a:noFill/>
          </a:ln>
        </p:spPr>
      </p:pic>
      <p:cxnSp>
        <p:nvCxnSpPr>
          <p:cNvPr id="695" name="Google Shape;695;p34"/>
          <p:cNvCxnSpPr/>
          <p:nvPr/>
        </p:nvCxnSpPr>
        <p:spPr>
          <a:xfrm rot="10800000" flipH="1">
            <a:off x="9986725" y="3618216"/>
            <a:ext cx="4914900" cy="240750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696" name="Google Shape;696;p34"/>
          <p:cNvCxnSpPr/>
          <p:nvPr/>
        </p:nvCxnSpPr>
        <p:spPr>
          <a:xfrm flipH="1">
            <a:off x="15957545" y="4105895"/>
            <a:ext cx="793779" cy="1017587"/>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pic>
        <p:nvPicPr>
          <p:cNvPr id="697" name="Google Shape;697;p34"/>
          <p:cNvPicPr preferRelativeResize="0"/>
          <p:nvPr/>
        </p:nvPicPr>
        <p:blipFill rotWithShape="1">
          <a:blip r:embed="rId6">
            <a:alphaModFix/>
          </a:blip>
          <a:srcRect/>
          <a:stretch/>
        </p:blipFill>
        <p:spPr>
          <a:xfrm>
            <a:off x="13322293" y="5476989"/>
            <a:ext cx="4210050" cy="1514475"/>
          </a:xfrm>
          <a:prstGeom prst="rect">
            <a:avLst/>
          </a:prstGeom>
          <a:noFill/>
          <a:ln>
            <a:noFill/>
          </a:ln>
        </p:spPr>
      </p:pic>
      <p:cxnSp>
        <p:nvCxnSpPr>
          <p:cNvPr id="698" name="Google Shape;698;p34"/>
          <p:cNvCxnSpPr/>
          <p:nvPr/>
        </p:nvCxnSpPr>
        <p:spPr>
          <a:xfrm flipH="1">
            <a:off x="14232444" y="4944493"/>
            <a:ext cx="2347200" cy="167880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04" name="Google Shape;704;p35"/>
          <p:cNvCxnSpPr/>
          <p:nvPr/>
        </p:nvCxnSpPr>
        <p:spPr>
          <a:xfrm>
            <a:off x="2529962" y="2667832"/>
            <a:ext cx="0" cy="6392100"/>
          </a:xfrm>
          <a:prstGeom prst="straightConnector1">
            <a:avLst/>
          </a:prstGeom>
          <a:noFill/>
          <a:ln w="38100" cap="rnd" cmpd="sng">
            <a:solidFill>
              <a:srgbClr val="F98F89"/>
            </a:solidFill>
            <a:prstDash val="solid"/>
            <a:round/>
            <a:headEnd type="none" w="sm" len="sm"/>
            <a:tailEnd type="none" w="sm" len="sm"/>
          </a:ln>
        </p:spPr>
      </p:cxnSp>
      <p:sp>
        <p:nvSpPr>
          <p:cNvPr id="705" name="Google Shape;705;p35"/>
          <p:cNvSpPr txBox="1"/>
          <p:nvPr/>
        </p:nvSpPr>
        <p:spPr>
          <a:xfrm>
            <a:off x="2442150" y="219625"/>
            <a:ext cx="140742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Alterando o estilo CSS com JS</a:t>
            </a:r>
            <a:endParaRPr sz="7200" b="1">
              <a:solidFill>
                <a:srgbClr val="49B93C"/>
              </a:solidFill>
              <a:latin typeface="Montserrat"/>
              <a:ea typeface="Montserrat"/>
              <a:cs typeface="Montserrat"/>
              <a:sym typeface="Montserrat"/>
            </a:endParaRPr>
          </a:p>
        </p:txBody>
      </p:sp>
      <p:pic>
        <p:nvPicPr>
          <p:cNvPr id="706" name="Google Shape;706;p35"/>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707" name="Google Shape;707;p35"/>
          <p:cNvSpPr txBox="1"/>
          <p:nvPr/>
        </p:nvSpPr>
        <p:spPr>
          <a:xfrm>
            <a:off x="3075399" y="2530885"/>
            <a:ext cx="14031600" cy="849300"/>
          </a:xfrm>
          <a:prstGeom prst="rect">
            <a:avLst/>
          </a:prstGeom>
          <a:noFill/>
          <a:ln>
            <a:noFill/>
          </a:ln>
        </p:spPr>
        <p:txBody>
          <a:bodyPr spcFirstLastPara="1" wrap="square" lIns="36575" tIns="36575" rIns="36575" bIns="36575" anchor="t" anchorCtr="0">
            <a:no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ideia por trás deste procedimento é muito simples,antes de tudo,  precisamos selecionar o elemento alvo.</a:t>
            </a:r>
            <a:endParaRPr/>
          </a:p>
          <a:p>
            <a:pPr marL="0" marR="0" lvl="0" indent="0" algn="l" rtl="0">
              <a:lnSpc>
                <a:spcPct val="10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Como vimos nos exemplos anteriores, seja por classe, id ou query selector, para isso você pode utilizar os métodos:</a:t>
            </a: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800">
              <a:solidFill>
                <a:srgbClr val="434343"/>
              </a:solidFill>
              <a:latin typeface="Montserrat"/>
              <a:ea typeface="Montserrat"/>
              <a:cs typeface="Montserrat"/>
              <a:sym typeface="Montserrat"/>
            </a:endParaRPr>
          </a:p>
          <a:p>
            <a:pPr marL="0" marR="0" lvl="0" indent="-177800" algn="l" rtl="0">
              <a:lnSpc>
                <a:spcPct val="100000"/>
              </a:lnSpc>
              <a:spcBef>
                <a:spcPts val="0"/>
              </a:spcBef>
              <a:spcAft>
                <a:spcPts val="0"/>
              </a:spcAft>
              <a:buClr>
                <a:srgbClr val="000000"/>
              </a:buClr>
              <a:buSzPts val="2800"/>
              <a:buFont typeface="Arial"/>
              <a:buChar char="•"/>
            </a:pPr>
            <a:r>
              <a:rPr lang="pt-BR" sz="2800">
                <a:solidFill>
                  <a:srgbClr val="434343"/>
                </a:solidFill>
                <a:latin typeface="Montserrat"/>
                <a:ea typeface="Montserrat"/>
                <a:cs typeface="Montserrat"/>
                <a:sym typeface="Montserrat"/>
              </a:rPr>
              <a:t> </a:t>
            </a:r>
            <a:r>
              <a:rPr lang="pt-BR" sz="2800" b="0" i="0" u="none" strike="noStrike" cap="none">
                <a:solidFill>
                  <a:srgbClr val="434343"/>
                </a:solidFill>
                <a:latin typeface="Montserrat"/>
                <a:ea typeface="Montserrat"/>
                <a:cs typeface="Montserrat"/>
                <a:sym typeface="Montserrat"/>
              </a:rPr>
              <a:t>getElementById</a:t>
            </a:r>
            <a:endParaRPr sz="2800" b="0" i="0" u="none" strike="noStrike" cap="none">
              <a:solidFill>
                <a:srgbClr val="434343"/>
              </a:solidFill>
              <a:latin typeface="Montserrat"/>
              <a:ea typeface="Montserrat"/>
              <a:cs typeface="Montserrat"/>
              <a:sym typeface="Montserrat"/>
            </a:endParaRPr>
          </a:p>
          <a:p>
            <a:pPr marL="0" marR="0" lvl="0" indent="-177800" algn="l" rtl="0">
              <a:lnSpc>
                <a:spcPct val="100000"/>
              </a:lnSpc>
              <a:spcBef>
                <a:spcPts val="0"/>
              </a:spcBef>
              <a:spcAft>
                <a:spcPts val="0"/>
              </a:spcAft>
              <a:buClr>
                <a:srgbClr val="000000"/>
              </a:buClr>
              <a:buSzPts val="2800"/>
              <a:buFont typeface="Arial"/>
              <a:buChar char="•"/>
            </a:pPr>
            <a:r>
              <a:rPr lang="pt-BR" sz="2800">
                <a:solidFill>
                  <a:srgbClr val="434343"/>
                </a:solidFill>
                <a:latin typeface="Montserrat"/>
                <a:ea typeface="Montserrat"/>
                <a:cs typeface="Montserrat"/>
                <a:sym typeface="Montserrat"/>
              </a:rPr>
              <a:t> </a:t>
            </a:r>
            <a:r>
              <a:rPr lang="pt-BR" sz="2800" b="0" i="0" u="none" strike="noStrike" cap="none">
                <a:solidFill>
                  <a:srgbClr val="434343"/>
                </a:solidFill>
                <a:latin typeface="Montserrat"/>
                <a:ea typeface="Montserrat"/>
                <a:cs typeface="Montserrat"/>
                <a:sym typeface="Montserrat"/>
              </a:rPr>
              <a:t>getElementsByClassName</a:t>
            </a:r>
            <a:endParaRPr sz="2800" b="0" i="0" u="none" strike="noStrike" cap="none">
              <a:solidFill>
                <a:srgbClr val="434343"/>
              </a:solidFill>
              <a:latin typeface="Montserrat"/>
              <a:ea typeface="Montserrat"/>
              <a:cs typeface="Montserrat"/>
              <a:sym typeface="Montserrat"/>
            </a:endParaRPr>
          </a:p>
          <a:p>
            <a:pPr marL="0" marR="0" lvl="0" indent="-177800" algn="l" rtl="0">
              <a:lnSpc>
                <a:spcPct val="100000"/>
              </a:lnSpc>
              <a:spcBef>
                <a:spcPts val="0"/>
              </a:spcBef>
              <a:spcAft>
                <a:spcPts val="0"/>
              </a:spcAft>
              <a:buClr>
                <a:srgbClr val="000000"/>
              </a:buClr>
              <a:buSzPts val="2800"/>
              <a:buFont typeface="Arial"/>
              <a:buChar char="•"/>
            </a:pPr>
            <a:r>
              <a:rPr lang="pt-BR" sz="2800">
                <a:solidFill>
                  <a:srgbClr val="434343"/>
                </a:solidFill>
                <a:latin typeface="Montserrat"/>
                <a:ea typeface="Montserrat"/>
                <a:cs typeface="Montserrat"/>
                <a:sym typeface="Montserrat"/>
              </a:rPr>
              <a:t> </a:t>
            </a:r>
            <a:r>
              <a:rPr lang="pt-BR" sz="2800" b="0" i="0" u="none" strike="noStrike" cap="none">
                <a:solidFill>
                  <a:srgbClr val="434343"/>
                </a:solidFill>
                <a:latin typeface="Montserrat"/>
                <a:ea typeface="Montserrat"/>
                <a:cs typeface="Montserrat"/>
                <a:sym typeface="Montserrat"/>
              </a:rPr>
              <a:t>querySelector ou querySelectorAll</a:t>
            </a: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Após este procedimento, você precisa acessar a propriedade style do elemento selecionado, e fazer as alterações no CSS.</a:t>
            </a:r>
            <a:endParaRPr/>
          </a:p>
          <a:p>
            <a:pPr marL="0" marR="0" lvl="0" indent="0" algn="l" rtl="0">
              <a:lnSpc>
                <a:spcPct val="10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Lembrando que regras como background-color que tem duas palavras, você deve substituir pelo camelCase desta maneira: backgroundColor</a:t>
            </a: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6"/>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13" name="Google Shape;713;p36"/>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714" name="Google Shape;714;p36"/>
          <p:cNvSpPr txBox="1"/>
          <p:nvPr/>
        </p:nvSpPr>
        <p:spPr>
          <a:xfrm>
            <a:off x="2521475" y="816735"/>
            <a:ext cx="180213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Alterando o estilo CSS com JS</a:t>
            </a:r>
            <a:endParaRPr sz="72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6000" b="1" i="0" u="none" strike="noStrike" cap="none">
              <a:solidFill>
                <a:srgbClr val="49B93C"/>
              </a:solidFill>
              <a:latin typeface="Montserrat"/>
              <a:ea typeface="Montserrat"/>
              <a:cs typeface="Montserrat"/>
              <a:sym typeface="Montserrat"/>
            </a:endParaRPr>
          </a:p>
        </p:txBody>
      </p:sp>
      <p:pic>
        <p:nvPicPr>
          <p:cNvPr id="715" name="Google Shape;715;p36"/>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716" name="Google Shape;716;p36"/>
          <p:cNvSpPr txBox="1"/>
          <p:nvPr/>
        </p:nvSpPr>
        <p:spPr>
          <a:xfrm>
            <a:off x="2950895" y="2638807"/>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717" name="Google Shape;717;p36"/>
          <p:cNvSpPr/>
          <p:nvPr/>
        </p:nvSpPr>
        <p:spPr>
          <a:xfrm>
            <a:off x="2950895" y="3456122"/>
            <a:ext cx="9355404" cy="5546340"/>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DOCTYPE</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html</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html</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head</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title</a:t>
            </a:r>
            <a:r>
              <a:rPr lang="pt-BR" sz="1600" b="0" i="0" u="none" strike="noStrike" cap="none">
                <a:solidFill>
                  <a:srgbClr val="808080"/>
                </a:solidFill>
                <a:latin typeface="Consolas"/>
                <a:ea typeface="Consolas"/>
                <a:cs typeface="Consolas"/>
                <a:sym typeface="Consolas"/>
              </a:rPr>
              <a:t>&gt;</a:t>
            </a:r>
            <a:r>
              <a:rPr lang="pt-BR" sz="1600" b="0" i="0" u="none" strike="noStrike" cap="none">
                <a:solidFill>
                  <a:srgbClr val="D4D4D4"/>
                </a:solidFill>
                <a:latin typeface="Consolas"/>
                <a:ea typeface="Consolas"/>
                <a:cs typeface="Consolas"/>
                <a:sym typeface="Consolas"/>
              </a:rPr>
              <a:t>Como usar JavaScript para mudar propriedades CSS</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title</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meta</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charset</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CE9178"/>
                </a:solidFill>
                <a:latin typeface="Consolas"/>
                <a:ea typeface="Consolas"/>
                <a:cs typeface="Consolas"/>
                <a:sym typeface="Consolas"/>
              </a:rPr>
              <a:t>"utf-8"</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head</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body</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p</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id</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CE9178"/>
                </a:solidFill>
                <a:latin typeface="Consolas"/>
                <a:ea typeface="Consolas"/>
                <a:cs typeface="Consolas"/>
                <a:sym typeface="Consolas"/>
              </a:rPr>
              <a:t>"paragrafo"</a:t>
            </a:r>
            <a:r>
              <a:rPr lang="pt-BR" sz="1600" b="0" i="0" u="none" strike="noStrike" cap="none">
                <a:solidFill>
                  <a:srgbClr val="808080"/>
                </a:solidFill>
                <a:latin typeface="Consolas"/>
                <a:ea typeface="Consolas"/>
                <a:cs typeface="Consolas"/>
                <a:sym typeface="Consolas"/>
              </a:rPr>
              <a:t>&gt;</a:t>
            </a:r>
            <a:r>
              <a:rPr lang="pt-BR" sz="1600" b="0" i="0" u="none" strike="noStrike" cap="none">
                <a:solidFill>
                  <a:srgbClr val="D4D4D4"/>
                </a:solidFill>
                <a:latin typeface="Consolas"/>
                <a:ea typeface="Consolas"/>
                <a:cs typeface="Consolas"/>
                <a:sym typeface="Consolas"/>
              </a:rPr>
              <a:t>Este parágrafo vai ter o CSS alterado!</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p</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600" b="0" i="0" u="none" strike="noStrike" cap="none">
                <a:solidFill>
                  <a:srgbClr val="D4D4D4"/>
                </a:solidFill>
                <a:latin typeface="Consolas"/>
                <a:ea typeface="Consolas"/>
                <a:cs typeface="Consolas"/>
                <a:sym typeface="Consolas"/>
              </a:rPr>
            </a:b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script</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569CD6"/>
                </a:solidFill>
                <a:latin typeface="Consolas"/>
                <a:ea typeface="Consolas"/>
                <a:cs typeface="Consolas"/>
                <a:sym typeface="Consolas"/>
              </a:rPr>
              <a:t>let</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el</a:t>
            </a:r>
            <a:r>
              <a:rPr lang="pt-BR" sz="1600" b="0" i="0" u="none" strike="noStrike" cap="none">
                <a:solidFill>
                  <a:srgbClr val="D4D4D4"/>
                </a:solidFill>
                <a:latin typeface="Consolas"/>
                <a:ea typeface="Consolas"/>
                <a:cs typeface="Consolas"/>
                <a:sym typeface="Consolas"/>
              </a:rPr>
              <a:t> = </a:t>
            </a:r>
            <a:r>
              <a:rPr lang="pt-BR" sz="1600" b="0" i="0" u="none" strike="noStrike" cap="none">
                <a:solidFill>
                  <a:srgbClr val="9CDCFE"/>
                </a:solidFill>
                <a:latin typeface="Consolas"/>
                <a:ea typeface="Consolas"/>
                <a:cs typeface="Consolas"/>
                <a:sym typeface="Consolas"/>
              </a:rPr>
              <a:t>document</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DCDCAA"/>
                </a:solidFill>
                <a:latin typeface="Consolas"/>
                <a:ea typeface="Consolas"/>
                <a:cs typeface="Consolas"/>
                <a:sym typeface="Consolas"/>
              </a:rPr>
              <a:t>getElementById</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CE9178"/>
                </a:solidFill>
                <a:latin typeface="Consolas"/>
                <a:ea typeface="Consolas"/>
                <a:cs typeface="Consolas"/>
                <a:sym typeface="Consolas"/>
              </a:rPr>
              <a:t>'paragrafo'</a:t>
            </a:r>
            <a:r>
              <a:rPr lang="pt-BR" sz="16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600" b="0" i="0" u="none" strike="noStrike" cap="none">
                <a:solidFill>
                  <a:srgbClr val="6A9955"/>
                </a:solidFill>
                <a:latin typeface="Consolas"/>
                <a:ea typeface="Consolas"/>
                <a:cs typeface="Consolas"/>
                <a:sym typeface="Consolas"/>
              </a:rPr>
              <a:t>// alterando uma propriedade</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9CDCFE"/>
                </a:solidFill>
                <a:latin typeface="Consolas"/>
                <a:ea typeface="Consolas"/>
                <a:cs typeface="Consolas"/>
                <a:sym typeface="Consolas"/>
              </a:rPr>
              <a:t>el</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4FC1FF"/>
                </a:solidFill>
                <a:latin typeface="Consolas"/>
                <a:ea typeface="Consolas"/>
                <a:cs typeface="Consolas"/>
                <a:sym typeface="Consolas"/>
              </a:rPr>
              <a:t>style</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9CDCFE"/>
                </a:solidFill>
                <a:latin typeface="Consolas"/>
                <a:ea typeface="Consolas"/>
                <a:cs typeface="Consolas"/>
                <a:sym typeface="Consolas"/>
              </a:rPr>
              <a:t>color</a:t>
            </a:r>
            <a:r>
              <a:rPr lang="pt-BR" sz="1600" b="0" i="0" u="none" strike="noStrike" cap="none">
                <a:solidFill>
                  <a:srgbClr val="D4D4D4"/>
                </a:solidFill>
                <a:latin typeface="Consolas"/>
                <a:ea typeface="Consolas"/>
                <a:cs typeface="Consolas"/>
                <a:sym typeface="Consolas"/>
              </a:rPr>
              <a:t> = </a:t>
            </a:r>
            <a:r>
              <a:rPr lang="pt-BR" sz="1600" b="0" i="0" u="none" strike="noStrike" cap="none">
                <a:solidFill>
                  <a:srgbClr val="CE9178"/>
                </a:solidFill>
                <a:latin typeface="Consolas"/>
                <a:ea typeface="Consolas"/>
                <a:cs typeface="Consolas"/>
                <a:sym typeface="Consolas"/>
              </a:rPr>
              <a:t>'red'</a:t>
            </a:r>
            <a:r>
              <a:rPr lang="pt-BR" sz="16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600" b="0" i="0" u="none" strike="noStrike" cap="none">
                <a:solidFill>
                  <a:srgbClr val="6A9955"/>
                </a:solidFill>
                <a:latin typeface="Consolas"/>
                <a:ea typeface="Consolas"/>
                <a:cs typeface="Consolas"/>
                <a:sym typeface="Consolas"/>
              </a:rPr>
              <a:t>// varias propriedades</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9CDCFE"/>
                </a:solidFill>
                <a:latin typeface="Consolas"/>
                <a:ea typeface="Consolas"/>
                <a:cs typeface="Consolas"/>
                <a:sym typeface="Consolas"/>
              </a:rPr>
              <a:t>el</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4FC1FF"/>
                </a:solidFill>
                <a:latin typeface="Consolas"/>
                <a:ea typeface="Consolas"/>
                <a:cs typeface="Consolas"/>
                <a:sym typeface="Consolas"/>
              </a:rPr>
              <a:t>style</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9CDCFE"/>
                </a:solidFill>
                <a:latin typeface="Consolas"/>
                <a:ea typeface="Consolas"/>
                <a:cs typeface="Consolas"/>
                <a:sym typeface="Consolas"/>
              </a:rPr>
              <a:t>cssText</a:t>
            </a:r>
            <a:r>
              <a:rPr lang="pt-BR" sz="16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CE9178"/>
                </a:solidFill>
                <a:latin typeface="Consolas"/>
                <a:ea typeface="Consolas"/>
                <a:cs typeface="Consolas"/>
                <a:sym typeface="Consolas"/>
              </a:rPr>
              <a:t>'color: blue;'</a:t>
            </a:r>
            <a:r>
              <a:rPr lang="pt-BR" sz="16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CE9178"/>
                </a:solidFill>
                <a:latin typeface="Consolas"/>
                <a:ea typeface="Consolas"/>
                <a:cs typeface="Consolas"/>
                <a:sym typeface="Consolas"/>
              </a:rPr>
              <a:t>'background-color: yellow;'</a:t>
            </a:r>
            <a:r>
              <a:rPr lang="pt-BR" sz="16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CE9178"/>
                </a:solidFill>
                <a:latin typeface="Consolas"/>
                <a:ea typeface="Consolas"/>
                <a:cs typeface="Consolas"/>
                <a:sym typeface="Consolas"/>
              </a:rPr>
              <a:t>'border: 1px solid magenta'</a:t>
            </a:r>
            <a:r>
              <a:rPr lang="pt-BR" sz="16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script</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600" b="0" i="0" u="none" strike="noStrike" cap="none">
                <a:solidFill>
                  <a:srgbClr val="D4D4D4"/>
                </a:solidFill>
                <a:latin typeface="Consolas"/>
                <a:ea typeface="Consolas"/>
                <a:cs typeface="Consolas"/>
                <a:sym typeface="Consolas"/>
              </a:rPr>
            </a:b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body</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html</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p:txBody>
      </p:sp>
      <p:sp>
        <p:nvSpPr>
          <p:cNvPr id="718" name="Google Shape;718;p36"/>
          <p:cNvSpPr txBox="1"/>
          <p:nvPr/>
        </p:nvSpPr>
        <p:spPr>
          <a:xfrm>
            <a:off x="13390573" y="6987900"/>
            <a:ext cx="4008000" cy="2694300"/>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I</a:t>
            </a:r>
            <a:r>
              <a:rPr lang="pt-BR" sz="1900">
                <a:solidFill>
                  <a:srgbClr val="666666"/>
                </a:solidFill>
                <a:latin typeface="Helvetica Neue"/>
                <a:ea typeface="Helvetica Neue"/>
                <a:cs typeface="Helvetica Neue"/>
                <a:sym typeface="Helvetica Neue"/>
              </a:rPr>
              <a:t>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mostrando</a:t>
            </a:r>
            <a:r>
              <a:rPr lang="pt-BR" sz="1900">
                <a:solidFill>
                  <a:srgbClr val="666666"/>
                </a:solidFill>
                <a:latin typeface="Helvetica Neue"/>
                <a:ea typeface="Helvetica Neue"/>
                <a:cs typeface="Helvetica Neue"/>
                <a:sym typeface="Helvetica Neue"/>
              </a:rPr>
              <a:t> como o JavaScript aparece em tela Tela branca com a frase ‘este parágrafo vai ter o CSS alterado”, após execução a frase estará recebendo um formato em CSS deixando em amarelo a frase </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endParaRPr sz="1900">
              <a:solidFill>
                <a:srgbClr val="666666"/>
              </a:solidFill>
              <a:latin typeface="Helvetica Neue"/>
              <a:ea typeface="Helvetica Neue"/>
              <a:cs typeface="Helvetica Neue"/>
              <a:sym typeface="Helvetica Neue"/>
            </a:endParaRPr>
          </a:p>
        </p:txBody>
      </p:sp>
      <p:cxnSp>
        <p:nvCxnSpPr>
          <p:cNvPr id="719" name="Google Shape;719;p36"/>
          <p:cNvCxnSpPr/>
          <p:nvPr/>
        </p:nvCxnSpPr>
        <p:spPr>
          <a:xfrm rot="10800000" flipH="1">
            <a:off x="9410700" y="4019550"/>
            <a:ext cx="3790950" cy="128270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pic>
        <p:nvPicPr>
          <p:cNvPr id="720" name="Google Shape;720;p36"/>
          <p:cNvPicPr preferRelativeResize="0"/>
          <p:nvPr/>
        </p:nvPicPr>
        <p:blipFill rotWithShape="1">
          <a:blip r:embed="rId4">
            <a:alphaModFix/>
          </a:blip>
          <a:srcRect/>
          <a:stretch/>
        </p:blipFill>
        <p:spPr>
          <a:xfrm>
            <a:off x="13304888" y="3206669"/>
            <a:ext cx="3133725" cy="1685925"/>
          </a:xfrm>
          <a:prstGeom prst="rect">
            <a:avLst/>
          </a:prstGeom>
          <a:noFill/>
          <a:ln>
            <a:noFill/>
          </a:ln>
        </p:spPr>
      </p:pic>
      <p:cxnSp>
        <p:nvCxnSpPr>
          <p:cNvPr id="721" name="Google Shape;721;p36"/>
          <p:cNvCxnSpPr>
            <a:endCxn id="722" idx="1"/>
          </p:cNvCxnSpPr>
          <p:nvPr/>
        </p:nvCxnSpPr>
        <p:spPr>
          <a:xfrm rot="10800000" flipH="1">
            <a:off x="7046175" y="5830255"/>
            <a:ext cx="6344400" cy="145500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pic>
        <p:nvPicPr>
          <p:cNvPr id="722" name="Google Shape;722;p36"/>
          <p:cNvPicPr preferRelativeResize="0"/>
          <p:nvPr/>
        </p:nvPicPr>
        <p:blipFill rotWithShape="1">
          <a:blip r:embed="rId5">
            <a:alphaModFix/>
          </a:blip>
          <a:srcRect/>
          <a:stretch/>
        </p:blipFill>
        <p:spPr>
          <a:xfrm>
            <a:off x="13390575" y="5034918"/>
            <a:ext cx="3209925" cy="1590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37"/>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28" name="Google Shape;728;p37"/>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729" name="Google Shape;729;p37"/>
          <p:cNvSpPr txBox="1"/>
          <p:nvPr/>
        </p:nvSpPr>
        <p:spPr>
          <a:xfrm>
            <a:off x="3075400" y="432975"/>
            <a:ext cx="134409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Pegando todos os determinados elementos</a:t>
            </a:r>
            <a:endParaRPr sz="7200" b="1">
              <a:solidFill>
                <a:srgbClr val="49B93C"/>
              </a:solidFill>
              <a:latin typeface="Montserrat"/>
              <a:ea typeface="Montserrat"/>
              <a:cs typeface="Montserrat"/>
              <a:sym typeface="Montserrat"/>
            </a:endParaRPr>
          </a:p>
        </p:txBody>
      </p:sp>
      <p:pic>
        <p:nvPicPr>
          <p:cNvPr id="730" name="Google Shape;730;p37"/>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731" name="Google Shape;731;p37"/>
          <p:cNvSpPr txBox="1"/>
          <p:nvPr/>
        </p:nvSpPr>
        <p:spPr>
          <a:xfrm>
            <a:off x="3075399" y="3369085"/>
            <a:ext cx="14031498" cy="849250"/>
          </a:xfrm>
          <a:prstGeom prst="rect">
            <a:avLst/>
          </a:prstGeom>
          <a:noFill/>
          <a:ln>
            <a:noFill/>
          </a:ln>
        </p:spPr>
        <p:txBody>
          <a:bodyPr spcFirstLastPara="1" wrap="square" lIns="36575" tIns="36575" rIns="36575" bIns="36575" anchor="t" anchorCtr="0">
            <a:no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Para ilustrar melhor este processo iremos pegar todos os elementos de um array com JavaScript, lembrando um array é uma matriz.</a:t>
            </a:r>
            <a:endParaRPr/>
          </a:p>
          <a:p>
            <a:pPr marL="0" marR="0" lvl="0" indent="0" algn="l" rtl="0">
              <a:lnSpc>
                <a:spcPct val="10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Métodos dos arrays</a:t>
            </a: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4343"/>
              </a:solidFill>
              <a:latin typeface="Montserrat"/>
              <a:ea typeface="Montserrat"/>
              <a:cs typeface="Montserrat"/>
              <a:sym typeface="Montserrat"/>
            </a:endParaRPr>
          </a:p>
          <a:p>
            <a:pPr marL="0" marR="0" lvl="0" indent="-177800" algn="l" rtl="0">
              <a:lnSpc>
                <a:spcPct val="100000"/>
              </a:lnSpc>
              <a:spcBef>
                <a:spcPts val="0"/>
              </a:spcBef>
              <a:spcAft>
                <a:spcPts val="0"/>
              </a:spcAft>
              <a:buClr>
                <a:srgbClr val="000000"/>
              </a:buClr>
              <a:buSzPts val="2800"/>
              <a:buFont typeface="Arial"/>
              <a:buAutoNum type="arabicPeriod"/>
            </a:pPr>
            <a:r>
              <a:rPr lang="pt-BR" sz="2800" b="0" i="0" u="none" strike="noStrike" cap="none">
                <a:solidFill>
                  <a:srgbClr val="434343"/>
                </a:solidFill>
                <a:latin typeface="Montserrat"/>
                <a:ea typeface="Montserrat"/>
                <a:cs typeface="Montserrat"/>
                <a:sym typeface="Montserrat"/>
              </a:rPr>
              <a:t>concat() une dois arrays e retorna um novo array. ...</a:t>
            </a:r>
            <a:endParaRPr/>
          </a:p>
          <a:p>
            <a:pPr marL="0" marR="0" lvl="0" indent="-177800" algn="l" rtl="0">
              <a:lnSpc>
                <a:spcPct val="100000"/>
              </a:lnSpc>
              <a:spcBef>
                <a:spcPts val="0"/>
              </a:spcBef>
              <a:spcAft>
                <a:spcPts val="0"/>
              </a:spcAft>
              <a:buClr>
                <a:srgbClr val="000000"/>
              </a:buClr>
              <a:buSzPts val="2800"/>
              <a:buFont typeface="Arial"/>
              <a:buAutoNum type="arabicPeriod"/>
            </a:pPr>
            <a:r>
              <a:rPr lang="pt-BR" sz="2800" b="0" i="0" u="none" strike="noStrike" cap="none">
                <a:solidFill>
                  <a:srgbClr val="434343"/>
                </a:solidFill>
                <a:latin typeface="Montserrat"/>
                <a:ea typeface="Montserrat"/>
                <a:cs typeface="Montserrat"/>
                <a:sym typeface="Montserrat"/>
              </a:rPr>
              <a:t>join(deliminator = ',') une todos os elementos de um array dentro de um string. ...</a:t>
            </a:r>
            <a:endParaRPr/>
          </a:p>
          <a:p>
            <a:pPr marL="0" marR="0" lvl="0" indent="-177800" algn="l" rtl="0">
              <a:lnSpc>
                <a:spcPct val="100000"/>
              </a:lnSpc>
              <a:spcBef>
                <a:spcPts val="0"/>
              </a:spcBef>
              <a:spcAft>
                <a:spcPts val="0"/>
              </a:spcAft>
              <a:buClr>
                <a:srgbClr val="000000"/>
              </a:buClr>
              <a:buSzPts val="2800"/>
              <a:buFont typeface="Arial"/>
              <a:buAutoNum type="arabicPeriod"/>
            </a:pPr>
            <a:r>
              <a:rPr lang="pt-BR" sz="2800" b="0" i="0" u="none" strike="noStrike" cap="none">
                <a:solidFill>
                  <a:srgbClr val="434343"/>
                </a:solidFill>
                <a:latin typeface="Montserrat"/>
                <a:ea typeface="Montserrat"/>
                <a:cs typeface="Montserrat"/>
                <a:sym typeface="Montserrat"/>
              </a:rPr>
              <a:t>push() adiciona um ou mais elementos no fim de um array e retorna o comprimento resultante do array. ...</a:t>
            </a:r>
            <a:endParaRPr/>
          </a:p>
          <a:p>
            <a:pPr marL="0" marR="0" lvl="0" indent="-177800" algn="l" rtl="0">
              <a:lnSpc>
                <a:spcPct val="100000"/>
              </a:lnSpc>
              <a:spcBef>
                <a:spcPts val="0"/>
              </a:spcBef>
              <a:spcAft>
                <a:spcPts val="0"/>
              </a:spcAft>
              <a:buClr>
                <a:srgbClr val="000000"/>
              </a:buClr>
              <a:buSzPts val="2800"/>
              <a:buFont typeface="Arial"/>
              <a:buAutoNum type="arabicPeriod"/>
            </a:pPr>
            <a:r>
              <a:rPr lang="pt-BR" sz="2800" b="0" i="0" u="none" strike="noStrike" cap="none">
                <a:solidFill>
                  <a:srgbClr val="434343"/>
                </a:solidFill>
                <a:latin typeface="Montserrat"/>
                <a:ea typeface="Montserrat"/>
                <a:cs typeface="Montserrat"/>
                <a:sym typeface="Montserrat"/>
              </a:rPr>
              <a:t>pop() remove o último elemento de um array e retorna esse elemento.</a:t>
            </a:r>
            <a:endParaRPr/>
          </a:p>
          <a:p>
            <a:pPr marL="0" marR="0" lvl="0" indent="0" algn="l" rtl="0">
              <a:lnSpc>
                <a:spcPct val="10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8"/>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7" name="Google Shape;737;p38"/>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738" name="Google Shape;738;p38"/>
          <p:cNvSpPr txBox="1"/>
          <p:nvPr/>
        </p:nvSpPr>
        <p:spPr>
          <a:xfrm>
            <a:off x="2950900" y="598375"/>
            <a:ext cx="16039500" cy="323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Pegando todos os </a:t>
            </a:r>
            <a:endParaRPr sz="72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determinados elementos</a:t>
            </a:r>
            <a:endParaRPr sz="72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6000" b="1" i="0" u="none" strike="noStrike" cap="none">
              <a:solidFill>
                <a:srgbClr val="49B93C"/>
              </a:solidFill>
              <a:latin typeface="Montserrat"/>
              <a:ea typeface="Montserrat"/>
              <a:cs typeface="Montserrat"/>
              <a:sym typeface="Montserrat"/>
            </a:endParaRPr>
          </a:p>
        </p:txBody>
      </p:sp>
      <p:pic>
        <p:nvPicPr>
          <p:cNvPr id="739" name="Google Shape;739;p38"/>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740" name="Google Shape;740;p38"/>
          <p:cNvSpPr txBox="1"/>
          <p:nvPr/>
        </p:nvSpPr>
        <p:spPr>
          <a:xfrm>
            <a:off x="2950895" y="2912378"/>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741" name="Google Shape;741;p38"/>
          <p:cNvSpPr/>
          <p:nvPr/>
        </p:nvSpPr>
        <p:spPr>
          <a:xfrm>
            <a:off x="2950895" y="4148619"/>
            <a:ext cx="9355404" cy="4161345"/>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DOCTYPE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JavaScript - Arrays</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O objeto Array é usado para armazenar vários valores em uma única variável: :</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808080"/>
                </a:solidFill>
                <a:latin typeface="Consolas"/>
                <a:ea typeface="Consolas"/>
                <a:cs typeface="Consolas"/>
                <a:sym typeface="Consolas"/>
              </a:rPr>
              <a:t>&gt;&lt;/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569CD6"/>
                </a:solidFill>
                <a:latin typeface="Consolas"/>
                <a:ea typeface="Consolas"/>
                <a:cs typeface="Consolas"/>
                <a:sym typeface="Consolas"/>
              </a:rPr>
              <a:t>const</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4FC1FF"/>
                </a:solidFill>
                <a:latin typeface="Consolas"/>
                <a:ea typeface="Consolas"/>
                <a:cs typeface="Consolas"/>
                <a:sym typeface="Consolas"/>
              </a:rPr>
              <a:t>cars</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CE9178"/>
                </a:solidFill>
                <a:latin typeface="Consolas"/>
                <a:ea typeface="Consolas"/>
                <a:cs typeface="Consolas"/>
                <a:sym typeface="Consolas"/>
              </a:rPr>
              <a:t>"Gol"</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CE9178"/>
                </a:solidFill>
                <a:latin typeface="Consolas"/>
                <a:ea typeface="Consolas"/>
                <a:cs typeface="Consolas"/>
                <a:sym typeface="Consolas"/>
              </a:rPr>
              <a:t>"HB20"</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CE9178"/>
                </a:solidFill>
                <a:latin typeface="Consolas"/>
                <a:ea typeface="Consolas"/>
                <a:cs typeface="Consolas"/>
                <a:sym typeface="Consolas"/>
              </a:rPr>
              <a:t>"Tiggo"</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getElementById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4FC1FF"/>
                </a:solidFill>
                <a:latin typeface="Consolas"/>
                <a:ea typeface="Consolas"/>
                <a:cs typeface="Consolas"/>
                <a:sym typeface="Consolas"/>
              </a:rPr>
              <a:t>cars</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sp>
        <p:nvSpPr>
          <p:cNvPr id="742" name="Google Shape;742;p38"/>
          <p:cNvSpPr txBox="1"/>
          <p:nvPr/>
        </p:nvSpPr>
        <p:spPr>
          <a:xfrm>
            <a:off x="13347419" y="6117687"/>
            <a:ext cx="3360600" cy="2986800"/>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I</a:t>
            </a:r>
            <a:r>
              <a:rPr lang="pt-BR" sz="1900">
                <a:solidFill>
                  <a:srgbClr val="666666"/>
                </a:solidFill>
                <a:latin typeface="Helvetica Neue"/>
                <a:ea typeface="Helvetica Neue"/>
                <a:cs typeface="Helvetica Neue"/>
                <a:sym typeface="Helvetica Neue"/>
              </a:rPr>
              <a:t>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mostrando</a:t>
            </a:r>
            <a:r>
              <a:rPr lang="pt-BR" sz="1900">
                <a:solidFill>
                  <a:srgbClr val="666666"/>
                </a:solidFill>
                <a:latin typeface="Helvetica Neue"/>
                <a:ea typeface="Helvetica Neue"/>
                <a:cs typeface="Helvetica Neue"/>
                <a:sym typeface="Helvetica Neue"/>
              </a:rPr>
              <a:t> como o JavaScript aparece em tela utilizando Array. Tela branca com a frase “O objeto Array é usado para armazenar vários valores em uma única variável:”</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endParaRPr sz="1900">
              <a:solidFill>
                <a:srgbClr val="666666"/>
              </a:solidFill>
              <a:latin typeface="Helvetica Neue"/>
              <a:ea typeface="Helvetica Neue"/>
              <a:cs typeface="Helvetica Neue"/>
              <a:sym typeface="Helvetica Neue"/>
            </a:endParaRPr>
          </a:p>
        </p:txBody>
      </p:sp>
      <p:cxnSp>
        <p:nvCxnSpPr>
          <p:cNvPr id="743" name="Google Shape;743;p38"/>
          <p:cNvCxnSpPr/>
          <p:nvPr/>
        </p:nvCxnSpPr>
        <p:spPr>
          <a:xfrm rot="10800000" flipH="1">
            <a:off x="9742256" y="5673593"/>
            <a:ext cx="3254246" cy="88818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pic>
        <p:nvPicPr>
          <p:cNvPr id="744" name="Google Shape;744;p38"/>
          <p:cNvPicPr preferRelativeResize="0"/>
          <p:nvPr/>
        </p:nvPicPr>
        <p:blipFill rotWithShape="1">
          <a:blip r:embed="rId4">
            <a:alphaModFix/>
          </a:blip>
          <a:srcRect/>
          <a:stretch/>
        </p:blipFill>
        <p:spPr>
          <a:xfrm>
            <a:off x="12727231" y="4148619"/>
            <a:ext cx="4533900" cy="1752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0" name="Google Shape;750;p39"/>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751" name="Google Shape;751;p39"/>
          <p:cNvSpPr txBox="1"/>
          <p:nvPr/>
        </p:nvSpPr>
        <p:spPr>
          <a:xfrm>
            <a:off x="3086100" y="777300"/>
            <a:ext cx="131931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Criando e removendo elementos</a:t>
            </a:r>
            <a:endParaRPr sz="7200" b="1">
              <a:solidFill>
                <a:srgbClr val="49B93C"/>
              </a:solidFill>
              <a:latin typeface="Montserrat"/>
              <a:ea typeface="Montserrat"/>
              <a:cs typeface="Montserrat"/>
              <a:sym typeface="Montserrat"/>
            </a:endParaRPr>
          </a:p>
        </p:txBody>
      </p:sp>
      <p:pic>
        <p:nvPicPr>
          <p:cNvPr id="752" name="Google Shape;752;p39"/>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753" name="Google Shape;753;p39"/>
          <p:cNvSpPr txBox="1"/>
          <p:nvPr/>
        </p:nvSpPr>
        <p:spPr>
          <a:xfrm>
            <a:off x="3086099" y="3369084"/>
            <a:ext cx="14020797" cy="1202915"/>
          </a:xfrm>
          <a:prstGeom prst="rect">
            <a:avLst/>
          </a:prstGeom>
          <a:noFill/>
          <a:ln>
            <a:noFill/>
          </a:ln>
        </p:spPr>
        <p:txBody>
          <a:bodyPr spcFirstLastPara="1" wrap="square" lIns="36575" tIns="36575" rIns="36575" bIns="36575" anchor="t" anchorCtr="0">
            <a:noAutofit/>
          </a:bodyPr>
          <a:lstStyle/>
          <a:p>
            <a:pPr marL="0" marR="0" lvl="0" indent="0" algn="l" rtl="0">
              <a:lnSpc>
                <a:spcPct val="100000"/>
              </a:lnSpc>
              <a:spcBef>
                <a:spcPts val="0"/>
              </a:spcBef>
              <a:spcAft>
                <a:spcPts val="0"/>
              </a:spcAft>
              <a:buNone/>
            </a:pPr>
            <a:endParaRPr sz="3600" b="0" i="0" u="none" strike="noStrike" cap="none">
              <a:solidFill>
                <a:srgbClr val="424242"/>
              </a:solidFill>
              <a:latin typeface="PT Serif"/>
              <a:ea typeface="PT Serif"/>
              <a:cs typeface="PT Serif"/>
              <a:sym typeface="PT Serif"/>
            </a:endParaRPr>
          </a:p>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Para se remover um elemento antes de tudo temos quer ter criado um elemento, após isso precisamos  acessar o elemento pai, do elemento que precisa ser removido.</a:t>
            </a:r>
            <a:endParaRPr/>
          </a:p>
          <a:p>
            <a:pPr marL="0" marR="0" lvl="0" indent="0" algn="l" rtl="0">
              <a:lnSpc>
                <a:spcPct val="10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Para isso, poderemos aplicar o método removeChild no nó alvo.</a:t>
            </a:r>
            <a:endParaRPr/>
          </a:p>
          <a:p>
            <a:pPr marL="0" marR="0" lvl="0" indent="0" algn="l" rtl="0">
              <a:lnSpc>
                <a:spcPct val="10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4" name="Google Shape;214;p4"/>
          <p:cNvGrpSpPr/>
          <p:nvPr/>
        </p:nvGrpSpPr>
        <p:grpSpPr>
          <a:xfrm>
            <a:off x="1888054" y="2776506"/>
            <a:ext cx="419152" cy="419152"/>
            <a:chOff x="0" y="0"/>
            <a:chExt cx="1422300" cy="1422300"/>
          </a:xfrm>
        </p:grpSpPr>
        <p:sp>
          <p:nvSpPr>
            <p:cNvPr id="215" name="Google Shape;215;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16" name="Google Shape;216;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pic>
        <p:nvPicPr>
          <p:cNvPr id="217" name="Google Shape;217;p4"/>
          <p:cNvPicPr preferRelativeResize="0"/>
          <p:nvPr/>
        </p:nvPicPr>
        <p:blipFill rotWithShape="1">
          <a:blip r:embed="rId3">
            <a:alphaModFix/>
          </a:blip>
          <a:srcRect/>
          <a:stretch/>
        </p:blipFill>
        <p:spPr>
          <a:xfrm>
            <a:off x="0" y="0"/>
            <a:ext cx="4465240" cy="3170099"/>
          </a:xfrm>
          <a:prstGeom prst="rect">
            <a:avLst/>
          </a:prstGeom>
          <a:noFill/>
          <a:ln>
            <a:noFill/>
          </a:ln>
        </p:spPr>
      </p:pic>
      <p:sp>
        <p:nvSpPr>
          <p:cNvPr id="218" name="Google Shape;218;p4">
            <a:hlinkClick r:id="rId4" action="ppaction://hlinksldjump"/>
          </p:cNvPr>
          <p:cNvSpPr txBox="1"/>
          <p:nvPr/>
        </p:nvSpPr>
        <p:spPr>
          <a:xfrm>
            <a:off x="2741504" y="2776507"/>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Capturando movimentos do Mouse</a:t>
            </a:r>
            <a:endParaRPr sz="2400" b="0" i="0" u="none" strike="noStrike" cap="none">
              <a:solidFill>
                <a:srgbClr val="434343"/>
              </a:solidFill>
              <a:latin typeface="Montserrat"/>
              <a:ea typeface="Montserrat"/>
              <a:cs typeface="Montserrat"/>
              <a:sym typeface="Montserrat"/>
            </a:endParaRPr>
          </a:p>
        </p:txBody>
      </p:sp>
      <p:grpSp>
        <p:nvGrpSpPr>
          <p:cNvPr id="219" name="Google Shape;219;p4"/>
          <p:cNvGrpSpPr/>
          <p:nvPr/>
        </p:nvGrpSpPr>
        <p:grpSpPr>
          <a:xfrm>
            <a:off x="1888054" y="3334510"/>
            <a:ext cx="419152" cy="419152"/>
            <a:chOff x="0" y="0"/>
            <a:chExt cx="1422300" cy="1422300"/>
          </a:xfrm>
        </p:grpSpPr>
        <p:sp>
          <p:nvSpPr>
            <p:cNvPr id="220" name="Google Shape;220;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21" name="Google Shape;221;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22" name="Google Shape;222;p4">
            <a:hlinkClick r:id="rId4" action="ppaction://hlinksldjump"/>
          </p:cNvPr>
          <p:cNvSpPr txBox="1"/>
          <p:nvPr/>
        </p:nvSpPr>
        <p:spPr>
          <a:xfrm>
            <a:off x="2741504" y="3334511"/>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Capturando Eventos do scroll</a:t>
            </a:r>
            <a:endParaRPr sz="2400" b="0" i="0" u="none" strike="noStrike" cap="none">
              <a:solidFill>
                <a:srgbClr val="434343"/>
              </a:solidFill>
              <a:latin typeface="Montserrat"/>
              <a:ea typeface="Montserrat"/>
              <a:cs typeface="Montserrat"/>
              <a:sym typeface="Montserrat"/>
            </a:endParaRPr>
          </a:p>
        </p:txBody>
      </p:sp>
      <p:grpSp>
        <p:nvGrpSpPr>
          <p:cNvPr id="223" name="Google Shape;223;p4"/>
          <p:cNvGrpSpPr/>
          <p:nvPr/>
        </p:nvGrpSpPr>
        <p:grpSpPr>
          <a:xfrm>
            <a:off x="1888054" y="3916776"/>
            <a:ext cx="419152" cy="419152"/>
            <a:chOff x="0" y="0"/>
            <a:chExt cx="1422300" cy="1422300"/>
          </a:xfrm>
        </p:grpSpPr>
        <p:sp>
          <p:nvSpPr>
            <p:cNvPr id="224" name="Google Shape;224;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25" name="Google Shape;225;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26" name="Google Shape;226;p4">
            <a:hlinkClick r:id="rId5" action="ppaction://hlinksldjump"/>
          </p:cNvPr>
          <p:cNvSpPr txBox="1"/>
          <p:nvPr/>
        </p:nvSpPr>
        <p:spPr>
          <a:xfrm>
            <a:off x="2741504" y="3916777"/>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Definição de Estrutura de dados</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227" name="Google Shape;227;p4"/>
          <p:cNvGrpSpPr/>
          <p:nvPr/>
        </p:nvGrpSpPr>
        <p:grpSpPr>
          <a:xfrm>
            <a:off x="1888054" y="4474780"/>
            <a:ext cx="419152" cy="419152"/>
            <a:chOff x="0" y="0"/>
            <a:chExt cx="1422300" cy="1422300"/>
          </a:xfrm>
        </p:grpSpPr>
        <p:sp>
          <p:nvSpPr>
            <p:cNvPr id="228" name="Google Shape;228;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29" name="Google Shape;229;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30" name="Google Shape;230;p4">
            <a:hlinkClick r:id="rId6" action="ppaction://hlinksldjump"/>
          </p:cNvPr>
          <p:cNvSpPr txBox="1"/>
          <p:nvPr/>
        </p:nvSpPr>
        <p:spPr>
          <a:xfrm>
            <a:off x="2741504" y="4474781"/>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Instalando o Node com NVM</a:t>
            </a:r>
            <a:endParaRPr sz="2400" b="0" i="0" u="none" strike="noStrike" cap="none">
              <a:solidFill>
                <a:srgbClr val="434343"/>
              </a:solidFill>
              <a:latin typeface="Montserrat"/>
              <a:ea typeface="Montserrat"/>
              <a:cs typeface="Montserrat"/>
              <a:sym typeface="Montserrat"/>
            </a:endParaRPr>
          </a:p>
        </p:txBody>
      </p:sp>
      <p:grpSp>
        <p:nvGrpSpPr>
          <p:cNvPr id="231" name="Google Shape;231;p4"/>
          <p:cNvGrpSpPr/>
          <p:nvPr/>
        </p:nvGrpSpPr>
        <p:grpSpPr>
          <a:xfrm>
            <a:off x="1888054" y="5032784"/>
            <a:ext cx="419152" cy="419152"/>
            <a:chOff x="0" y="0"/>
            <a:chExt cx="1422300" cy="1422300"/>
          </a:xfrm>
        </p:grpSpPr>
        <p:sp>
          <p:nvSpPr>
            <p:cNvPr id="232" name="Google Shape;232;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33" name="Google Shape;233;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34" name="Google Shape;234;p4">
            <a:hlinkClick r:id="rId7" action="ppaction://hlinksldjump"/>
          </p:cNvPr>
          <p:cNvSpPr txBox="1"/>
          <p:nvPr/>
        </p:nvSpPr>
        <p:spPr>
          <a:xfrm>
            <a:off x="2741504" y="5032785"/>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Tipos de dado em JavaScript</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235" name="Google Shape;235;p4"/>
          <p:cNvGrpSpPr/>
          <p:nvPr/>
        </p:nvGrpSpPr>
        <p:grpSpPr>
          <a:xfrm>
            <a:off x="1888054" y="5590789"/>
            <a:ext cx="419152" cy="419152"/>
            <a:chOff x="0" y="0"/>
            <a:chExt cx="1422300" cy="1422300"/>
          </a:xfrm>
        </p:grpSpPr>
        <p:sp>
          <p:nvSpPr>
            <p:cNvPr id="236" name="Google Shape;236;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37" name="Google Shape;237;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38" name="Google Shape;238;p4">
            <a:hlinkClick r:id="rId8" action="ppaction://hlinksldjump"/>
          </p:cNvPr>
          <p:cNvSpPr txBox="1"/>
          <p:nvPr/>
        </p:nvSpPr>
        <p:spPr>
          <a:xfrm>
            <a:off x="2741504" y="5590790"/>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Estrutura de Dados</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239" name="Google Shape;239;p4"/>
          <p:cNvGrpSpPr/>
          <p:nvPr/>
        </p:nvGrpSpPr>
        <p:grpSpPr>
          <a:xfrm>
            <a:off x="1888054" y="6173054"/>
            <a:ext cx="419152" cy="419152"/>
            <a:chOff x="0" y="0"/>
            <a:chExt cx="1422300" cy="1422300"/>
          </a:xfrm>
        </p:grpSpPr>
        <p:sp>
          <p:nvSpPr>
            <p:cNvPr id="240" name="Google Shape;240;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41" name="Google Shape;241;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42" name="Google Shape;242;p4">
            <a:hlinkClick r:id="rId9" action="ppaction://hlinksldjump"/>
          </p:cNvPr>
          <p:cNvSpPr txBox="1"/>
          <p:nvPr/>
        </p:nvSpPr>
        <p:spPr>
          <a:xfrm>
            <a:off x="2741504" y="6173055"/>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JavaScript Boolean</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243" name="Google Shape;243;p4"/>
          <p:cNvGrpSpPr/>
          <p:nvPr/>
        </p:nvGrpSpPr>
        <p:grpSpPr>
          <a:xfrm>
            <a:off x="1888054" y="6731058"/>
            <a:ext cx="419152" cy="419152"/>
            <a:chOff x="0" y="0"/>
            <a:chExt cx="1422300" cy="1422300"/>
          </a:xfrm>
        </p:grpSpPr>
        <p:sp>
          <p:nvSpPr>
            <p:cNvPr id="244" name="Google Shape;244;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45" name="Google Shape;245;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46" name="Google Shape;246;p4">
            <a:hlinkClick r:id="rId10" action="ppaction://hlinksldjump"/>
          </p:cNvPr>
          <p:cNvSpPr txBox="1"/>
          <p:nvPr/>
        </p:nvSpPr>
        <p:spPr>
          <a:xfrm>
            <a:off x="2741504" y="6734860"/>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400" b="0" i="0" u="none" strike="noStrike" cap="none">
                <a:solidFill>
                  <a:srgbClr val="434343"/>
                </a:solidFill>
                <a:latin typeface="Montserrat"/>
                <a:ea typeface="Montserrat"/>
                <a:cs typeface="Montserrat"/>
                <a:sym typeface="Montserrat"/>
              </a:rPr>
              <a:t>JavaScript Operadores Lógicos</a:t>
            </a:r>
            <a:endParaRPr sz="2400" b="0" i="0" u="none" strike="noStrike" cap="none">
              <a:solidFill>
                <a:srgbClr val="434343"/>
              </a:solidFill>
              <a:latin typeface="Montserrat"/>
              <a:ea typeface="Montserrat"/>
              <a:cs typeface="Montserrat"/>
              <a:sym typeface="Montserrat"/>
            </a:endParaRPr>
          </a:p>
        </p:txBody>
      </p:sp>
      <p:grpSp>
        <p:nvGrpSpPr>
          <p:cNvPr id="247" name="Google Shape;247;p4"/>
          <p:cNvGrpSpPr/>
          <p:nvPr/>
        </p:nvGrpSpPr>
        <p:grpSpPr>
          <a:xfrm>
            <a:off x="1888054" y="7337585"/>
            <a:ext cx="419152" cy="419152"/>
            <a:chOff x="0" y="0"/>
            <a:chExt cx="1422300" cy="1422300"/>
          </a:xfrm>
        </p:grpSpPr>
        <p:sp>
          <p:nvSpPr>
            <p:cNvPr id="248" name="Google Shape;248;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49" name="Google Shape;249;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50" name="Google Shape;250;p4">
            <a:hlinkClick r:id="rId11" action="ppaction://hlinksldjump"/>
          </p:cNvPr>
          <p:cNvSpPr txBox="1"/>
          <p:nvPr/>
        </p:nvSpPr>
        <p:spPr>
          <a:xfrm>
            <a:off x="2741504" y="7337586"/>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JavaScript Number</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251" name="Google Shape;251;p4"/>
          <p:cNvGrpSpPr/>
          <p:nvPr/>
        </p:nvGrpSpPr>
        <p:grpSpPr>
          <a:xfrm>
            <a:off x="1888054" y="7895589"/>
            <a:ext cx="419152" cy="419152"/>
            <a:chOff x="0" y="0"/>
            <a:chExt cx="1422300" cy="1422300"/>
          </a:xfrm>
        </p:grpSpPr>
        <p:sp>
          <p:nvSpPr>
            <p:cNvPr id="252" name="Google Shape;252;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53" name="Google Shape;253;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54" name="Google Shape;254;p4">
            <a:hlinkClick r:id="rId12" action="ppaction://hlinksldjump"/>
          </p:cNvPr>
          <p:cNvSpPr txBox="1"/>
          <p:nvPr/>
        </p:nvSpPr>
        <p:spPr>
          <a:xfrm>
            <a:off x="2741504" y="7895590"/>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JavaScript String</a:t>
            </a:r>
            <a:endParaRPr sz="2400" b="0" i="0" u="none" strike="noStrike" cap="none">
              <a:solidFill>
                <a:srgbClr val="434343"/>
              </a:solidFill>
              <a:latin typeface="Montserrat"/>
              <a:ea typeface="Montserrat"/>
              <a:cs typeface="Montserrat"/>
              <a:sym typeface="Montserrat"/>
            </a:endParaRPr>
          </a:p>
        </p:txBody>
      </p:sp>
      <p:pic>
        <p:nvPicPr>
          <p:cNvPr id="255" name="Google Shape;255;p4"/>
          <p:cNvPicPr preferRelativeResize="0"/>
          <p:nvPr/>
        </p:nvPicPr>
        <p:blipFill rotWithShape="1">
          <a:blip r:embed="rId13">
            <a:alphaModFix/>
          </a:blip>
          <a:srcRect/>
          <a:stretch/>
        </p:blipFill>
        <p:spPr>
          <a:xfrm>
            <a:off x="29445" y="4949161"/>
            <a:ext cx="4572000" cy="4572000"/>
          </a:xfrm>
          <a:prstGeom prst="rect">
            <a:avLst/>
          </a:prstGeom>
          <a:noFill/>
          <a:ln>
            <a:noFill/>
          </a:ln>
        </p:spPr>
      </p:pic>
      <p:sp>
        <p:nvSpPr>
          <p:cNvPr id="256" name="Google Shape;256;p4">
            <a:hlinkClick r:id="rId14" action="ppaction://hlinksldjump"/>
          </p:cNvPr>
          <p:cNvSpPr txBox="1"/>
          <p:nvPr/>
        </p:nvSpPr>
        <p:spPr>
          <a:xfrm>
            <a:off x="9918677" y="2776507"/>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JavaScript Operadores Lógicos</a:t>
            </a:r>
            <a:endParaRPr sz="2400" b="0" i="0" u="none" strike="noStrike" cap="none">
              <a:solidFill>
                <a:srgbClr val="434343"/>
              </a:solidFill>
              <a:latin typeface="Montserrat"/>
              <a:ea typeface="Montserrat"/>
              <a:cs typeface="Montserrat"/>
              <a:sym typeface="Montserrat"/>
            </a:endParaRPr>
          </a:p>
        </p:txBody>
      </p:sp>
      <p:grpSp>
        <p:nvGrpSpPr>
          <p:cNvPr id="257" name="Google Shape;257;p4"/>
          <p:cNvGrpSpPr/>
          <p:nvPr/>
        </p:nvGrpSpPr>
        <p:grpSpPr>
          <a:xfrm>
            <a:off x="9065227" y="3334510"/>
            <a:ext cx="419152" cy="419152"/>
            <a:chOff x="0" y="0"/>
            <a:chExt cx="1422300" cy="1422300"/>
          </a:xfrm>
        </p:grpSpPr>
        <p:sp>
          <p:nvSpPr>
            <p:cNvPr id="258" name="Google Shape;258;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59" name="Google Shape;259;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60" name="Google Shape;260;p4">
            <a:hlinkClick r:id="rId15" action="ppaction://hlinksldjump"/>
          </p:cNvPr>
          <p:cNvSpPr txBox="1"/>
          <p:nvPr/>
        </p:nvSpPr>
        <p:spPr>
          <a:xfrm>
            <a:off x="9918677" y="3334511"/>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400" b="0" i="0" u="none" strike="noStrike" cap="none">
                <a:solidFill>
                  <a:srgbClr val="434343"/>
                </a:solidFill>
                <a:latin typeface="Montserrat"/>
                <a:ea typeface="Montserrat"/>
                <a:cs typeface="Montserrat"/>
                <a:sym typeface="Montserrat"/>
              </a:rPr>
              <a:t>JavaScript Operadores Relacionais</a:t>
            </a:r>
            <a:endParaRPr sz="2400" b="0" i="0" u="none" strike="noStrike" cap="none">
              <a:solidFill>
                <a:srgbClr val="434343"/>
              </a:solidFill>
              <a:latin typeface="Montserrat"/>
              <a:ea typeface="Montserrat"/>
              <a:cs typeface="Montserrat"/>
              <a:sym typeface="Montserrat"/>
            </a:endParaRPr>
          </a:p>
        </p:txBody>
      </p:sp>
      <p:grpSp>
        <p:nvGrpSpPr>
          <p:cNvPr id="261" name="Google Shape;261;p4"/>
          <p:cNvGrpSpPr/>
          <p:nvPr/>
        </p:nvGrpSpPr>
        <p:grpSpPr>
          <a:xfrm>
            <a:off x="9065227" y="3916776"/>
            <a:ext cx="419152" cy="419152"/>
            <a:chOff x="0" y="0"/>
            <a:chExt cx="1422300" cy="1422300"/>
          </a:xfrm>
        </p:grpSpPr>
        <p:sp>
          <p:nvSpPr>
            <p:cNvPr id="262" name="Google Shape;262;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63" name="Google Shape;263;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64" name="Google Shape;264;p4">
            <a:hlinkClick r:id="rId16" action="ppaction://hlinksldjump"/>
          </p:cNvPr>
          <p:cNvSpPr txBox="1"/>
          <p:nvPr/>
        </p:nvSpPr>
        <p:spPr>
          <a:xfrm>
            <a:off x="9918677" y="3916778"/>
            <a:ext cx="6656100" cy="3705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JavaScript  Operadores de comparação</a:t>
            </a:r>
            <a:endParaRPr sz="2400" b="0" i="0" u="none" strike="noStrike" cap="none">
              <a:solidFill>
                <a:srgbClr val="434343"/>
              </a:solidFill>
              <a:latin typeface="Montserrat"/>
              <a:ea typeface="Montserrat"/>
              <a:cs typeface="Montserrat"/>
              <a:sym typeface="Montserrat"/>
            </a:endParaRPr>
          </a:p>
        </p:txBody>
      </p:sp>
      <p:sp>
        <p:nvSpPr>
          <p:cNvPr id="265" name="Google Shape;265;p4">
            <a:hlinkClick r:id="rId17" action="ppaction://hlinksldjump"/>
          </p:cNvPr>
          <p:cNvSpPr txBox="1"/>
          <p:nvPr/>
        </p:nvSpPr>
        <p:spPr>
          <a:xfrm>
            <a:off x="9918677" y="4474782"/>
            <a:ext cx="66561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Exemplo de Operadores de comparação </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266" name="Google Shape;266;p4">
            <a:hlinkClick r:id="rId18" action="ppaction://hlinksldjump"/>
          </p:cNvPr>
          <p:cNvSpPr txBox="1"/>
          <p:nvPr/>
        </p:nvSpPr>
        <p:spPr>
          <a:xfrm>
            <a:off x="9918677" y="5032785"/>
            <a:ext cx="66561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Estrutura de programação: Variáveis var</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267" name="Google Shape;267;p4">
            <a:hlinkClick r:id="rId19" action="ppaction://hlinksldjump"/>
          </p:cNvPr>
          <p:cNvSpPr txBox="1"/>
          <p:nvPr/>
        </p:nvSpPr>
        <p:spPr>
          <a:xfrm>
            <a:off x="9918677" y="5590790"/>
            <a:ext cx="6656100" cy="443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Estrutura de programação: Variáveis left</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268" name="Google Shape;268;p4">
            <a:hlinkClick r:id="rId20" action="ppaction://hlinksldjump"/>
          </p:cNvPr>
          <p:cNvSpPr txBox="1"/>
          <p:nvPr/>
        </p:nvSpPr>
        <p:spPr>
          <a:xfrm>
            <a:off x="9918677" y="6173055"/>
            <a:ext cx="6656100" cy="443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Estrutura de programação: Variáveis const</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269" name="Google Shape;269;p4">
            <a:hlinkClick r:id="rId21" action="ppaction://hlinksldjump"/>
          </p:cNvPr>
          <p:cNvSpPr txBox="1"/>
          <p:nvPr/>
        </p:nvSpPr>
        <p:spPr>
          <a:xfrm>
            <a:off x="9918677" y="6731059"/>
            <a:ext cx="69354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Palavras reservadas do JavaScript</a:t>
            </a:r>
            <a:endParaRPr sz="2400" b="0" i="0" u="none" strike="noStrike" cap="none">
              <a:solidFill>
                <a:srgbClr val="434343"/>
              </a:solidFill>
              <a:latin typeface="Montserrat"/>
              <a:ea typeface="Montserrat"/>
              <a:cs typeface="Montserrat"/>
              <a:sym typeface="Montserrat"/>
            </a:endParaRPr>
          </a:p>
        </p:txBody>
      </p:sp>
      <p:sp>
        <p:nvSpPr>
          <p:cNvPr id="270" name="Google Shape;270;p4">
            <a:hlinkClick r:id="rId22" action="ppaction://hlinksldjump"/>
          </p:cNvPr>
          <p:cNvSpPr txBox="1"/>
          <p:nvPr/>
        </p:nvSpPr>
        <p:spPr>
          <a:xfrm>
            <a:off x="9918677" y="7337586"/>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Declarando Funções em JavaScript</a:t>
            </a:r>
            <a:endParaRPr sz="2400" b="0" i="0" u="none" strike="noStrike" cap="none">
              <a:solidFill>
                <a:srgbClr val="434343"/>
              </a:solidFill>
              <a:latin typeface="Montserrat"/>
              <a:ea typeface="Montserrat"/>
              <a:cs typeface="Montserrat"/>
              <a:sym typeface="Montserrat"/>
            </a:endParaRPr>
          </a:p>
        </p:txBody>
      </p:sp>
      <p:sp>
        <p:nvSpPr>
          <p:cNvPr id="271" name="Google Shape;271;p4">
            <a:hlinkClick r:id="rId23" action="ppaction://hlinksldjump"/>
          </p:cNvPr>
          <p:cNvSpPr txBox="1"/>
          <p:nvPr/>
        </p:nvSpPr>
        <p:spPr>
          <a:xfrm>
            <a:off x="9918677" y="7895590"/>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Estrutura de repetição JavaScript</a:t>
            </a:r>
            <a:endParaRPr sz="2400" b="0" i="0" u="none" strike="noStrike" cap="none">
              <a:solidFill>
                <a:srgbClr val="434343"/>
              </a:solidFill>
              <a:latin typeface="Montserrat"/>
              <a:ea typeface="Montserrat"/>
              <a:cs typeface="Montserrat"/>
              <a:sym typeface="Montserrat"/>
            </a:endParaRPr>
          </a:p>
        </p:txBody>
      </p:sp>
      <p:grpSp>
        <p:nvGrpSpPr>
          <p:cNvPr id="272" name="Google Shape;272;p4"/>
          <p:cNvGrpSpPr/>
          <p:nvPr/>
        </p:nvGrpSpPr>
        <p:grpSpPr>
          <a:xfrm>
            <a:off x="9046177" y="2820160"/>
            <a:ext cx="419152" cy="419152"/>
            <a:chOff x="0" y="0"/>
            <a:chExt cx="1422300" cy="1422300"/>
          </a:xfrm>
        </p:grpSpPr>
        <p:sp>
          <p:nvSpPr>
            <p:cNvPr id="273" name="Google Shape;273;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74" name="Google Shape;274;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275" name="Google Shape;275;p4"/>
          <p:cNvGrpSpPr/>
          <p:nvPr/>
        </p:nvGrpSpPr>
        <p:grpSpPr>
          <a:xfrm>
            <a:off x="9069904" y="4395756"/>
            <a:ext cx="419152" cy="419152"/>
            <a:chOff x="0" y="0"/>
            <a:chExt cx="1422300" cy="1422300"/>
          </a:xfrm>
        </p:grpSpPr>
        <p:sp>
          <p:nvSpPr>
            <p:cNvPr id="276" name="Google Shape;276;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77" name="Google Shape;277;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278" name="Google Shape;278;p4"/>
          <p:cNvGrpSpPr/>
          <p:nvPr/>
        </p:nvGrpSpPr>
        <p:grpSpPr>
          <a:xfrm>
            <a:off x="9069904" y="4896610"/>
            <a:ext cx="419152" cy="419152"/>
            <a:chOff x="0" y="0"/>
            <a:chExt cx="1422300" cy="1422300"/>
          </a:xfrm>
        </p:grpSpPr>
        <p:sp>
          <p:nvSpPr>
            <p:cNvPr id="279" name="Google Shape;279;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80" name="Google Shape;280;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281" name="Google Shape;281;p4"/>
          <p:cNvGrpSpPr/>
          <p:nvPr/>
        </p:nvGrpSpPr>
        <p:grpSpPr>
          <a:xfrm>
            <a:off x="9046177" y="5925310"/>
            <a:ext cx="419152" cy="419152"/>
            <a:chOff x="0" y="0"/>
            <a:chExt cx="1422300" cy="1422300"/>
          </a:xfrm>
        </p:grpSpPr>
        <p:sp>
          <p:nvSpPr>
            <p:cNvPr id="282" name="Google Shape;282;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83" name="Google Shape;283;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284" name="Google Shape;284;p4"/>
          <p:cNvGrpSpPr/>
          <p:nvPr/>
        </p:nvGrpSpPr>
        <p:grpSpPr>
          <a:xfrm>
            <a:off x="9046177" y="5430010"/>
            <a:ext cx="419152" cy="419152"/>
            <a:chOff x="0" y="0"/>
            <a:chExt cx="1422300" cy="1422300"/>
          </a:xfrm>
        </p:grpSpPr>
        <p:sp>
          <p:nvSpPr>
            <p:cNvPr id="285" name="Google Shape;285;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86" name="Google Shape;286;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287" name="Google Shape;287;p4"/>
          <p:cNvGrpSpPr/>
          <p:nvPr/>
        </p:nvGrpSpPr>
        <p:grpSpPr>
          <a:xfrm>
            <a:off x="9046177" y="6915910"/>
            <a:ext cx="419152" cy="419152"/>
            <a:chOff x="0" y="0"/>
            <a:chExt cx="1422300" cy="1422300"/>
          </a:xfrm>
        </p:grpSpPr>
        <p:sp>
          <p:nvSpPr>
            <p:cNvPr id="288" name="Google Shape;288;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89" name="Google Shape;289;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290" name="Google Shape;290;p4"/>
          <p:cNvGrpSpPr/>
          <p:nvPr/>
        </p:nvGrpSpPr>
        <p:grpSpPr>
          <a:xfrm>
            <a:off x="9027127" y="6420610"/>
            <a:ext cx="419152" cy="419152"/>
            <a:chOff x="0" y="0"/>
            <a:chExt cx="1422300" cy="1422300"/>
          </a:xfrm>
        </p:grpSpPr>
        <p:sp>
          <p:nvSpPr>
            <p:cNvPr id="291" name="Google Shape;291;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92" name="Google Shape;292;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293" name="Google Shape;293;p4"/>
          <p:cNvGrpSpPr/>
          <p:nvPr/>
        </p:nvGrpSpPr>
        <p:grpSpPr>
          <a:xfrm>
            <a:off x="9084277" y="7906510"/>
            <a:ext cx="419152" cy="419152"/>
            <a:chOff x="0" y="0"/>
            <a:chExt cx="1422300" cy="1422300"/>
          </a:xfrm>
        </p:grpSpPr>
        <p:sp>
          <p:nvSpPr>
            <p:cNvPr id="294" name="Google Shape;294;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95" name="Google Shape;295;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296" name="Google Shape;296;p4"/>
          <p:cNvGrpSpPr/>
          <p:nvPr/>
        </p:nvGrpSpPr>
        <p:grpSpPr>
          <a:xfrm>
            <a:off x="9065227" y="7411210"/>
            <a:ext cx="419152" cy="419152"/>
            <a:chOff x="0" y="0"/>
            <a:chExt cx="1422300" cy="1422300"/>
          </a:xfrm>
        </p:grpSpPr>
        <p:sp>
          <p:nvSpPr>
            <p:cNvPr id="297" name="Google Shape;297;p4"/>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298" name="Google Shape;298;p4"/>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299" name="Google Shape;299;p4"/>
          <p:cNvSpPr txBox="1"/>
          <p:nvPr/>
        </p:nvSpPr>
        <p:spPr>
          <a:xfrm>
            <a:off x="2546525" y="957650"/>
            <a:ext cx="85716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600" b="1" i="0" u="none" strike="noStrike" cap="none">
                <a:solidFill>
                  <a:srgbClr val="49B93C"/>
                </a:solidFill>
                <a:latin typeface="Montserrat"/>
                <a:ea typeface="Montserrat"/>
                <a:cs typeface="Montserrat"/>
                <a:sym typeface="Montserrat"/>
              </a:rPr>
              <a:t>Índice </a:t>
            </a:r>
            <a:endParaRPr sz="7600" b="1" i="0" u="none" strike="noStrike" cap="none">
              <a:solidFill>
                <a:srgbClr val="49B93C"/>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0"/>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9" name="Google Shape;759;p40"/>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760" name="Google Shape;760;p40"/>
          <p:cNvSpPr txBox="1"/>
          <p:nvPr/>
        </p:nvSpPr>
        <p:spPr>
          <a:xfrm>
            <a:off x="2521475" y="588135"/>
            <a:ext cx="18021300" cy="323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Criando e removendo </a:t>
            </a:r>
            <a:endParaRPr sz="72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7200" b="1">
                <a:solidFill>
                  <a:srgbClr val="49B93C"/>
                </a:solidFill>
                <a:latin typeface="Montserrat"/>
                <a:ea typeface="Montserrat"/>
                <a:cs typeface="Montserrat"/>
                <a:sym typeface="Montserrat"/>
              </a:rPr>
              <a:t>elementos</a:t>
            </a:r>
            <a:endParaRPr sz="72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6000" b="1" i="0" u="none" strike="noStrike" cap="none">
              <a:solidFill>
                <a:srgbClr val="49B93C"/>
              </a:solidFill>
              <a:latin typeface="Montserrat"/>
              <a:ea typeface="Montserrat"/>
              <a:cs typeface="Montserrat"/>
              <a:sym typeface="Montserrat"/>
            </a:endParaRPr>
          </a:p>
        </p:txBody>
      </p:sp>
      <p:pic>
        <p:nvPicPr>
          <p:cNvPr id="761" name="Google Shape;761;p40"/>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762" name="Google Shape;762;p40"/>
          <p:cNvSpPr txBox="1"/>
          <p:nvPr/>
        </p:nvSpPr>
        <p:spPr>
          <a:xfrm>
            <a:off x="2950895" y="2912378"/>
            <a:ext cx="5151535" cy="84925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 da Aplicação</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3600" b="0" i="0" u="none" strike="noStrike" cap="none">
              <a:solidFill>
                <a:srgbClr val="111111"/>
              </a:solidFill>
              <a:latin typeface="Roboto"/>
              <a:ea typeface="Roboto"/>
              <a:cs typeface="Roboto"/>
              <a:sym typeface="Roboto"/>
            </a:endParaRPr>
          </a:p>
        </p:txBody>
      </p:sp>
      <p:sp>
        <p:nvSpPr>
          <p:cNvPr id="763" name="Google Shape;763;p40"/>
          <p:cNvSpPr/>
          <p:nvPr/>
        </p:nvSpPr>
        <p:spPr>
          <a:xfrm>
            <a:off x="2950895" y="4302507"/>
            <a:ext cx="9355404" cy="3853569"/>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DOCTYPE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div</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"elemento-para-remover"</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Remover este parágrafo</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div</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569CD6"/>
                </a:solidFill>
                <a:latin typeface="Consolas"/>
                <a:ea typeface="Consolas"/>
                <a:cs typeface="Consolas"/>
                <a:sym typeface="Consolas"/>
              </a:rPr>
              <a:t>var</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elemento</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querySelector</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"#elemento-para-remover"</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elemento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4FC1FF"/>
                </a:solidFill>
                <a:latin typeface="Consolas"/>
                <a:ea typeface="Consolas"/>
                <a:cs typeface="Consolas"/>
                <a:sym typeface="Consolas"/>
              </a:rPr>
              <a:t>parentNode</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removeChild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elemento</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sp>
        <p:nvSpPr>
          <p:cNvPr id="764" name="Google Shape;764;p40"/>
          <p:cNvSpPr txBox="1"/>
          <p:nvPr/>
        </p:nvSpPr>
        <p:spPr>
          <a:xfrm>
            <a:off x="12804525" y="7709200"/>
            <a:ext cx="4470900" cy="18168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mostrando</a:t>
            </a:r>
            <a:r>
              <a:rPr lang="pt-BR" sz="1900">
                <a:solidFill>
                  <a:srgbClr val="666666"/>
                </a:solidFill>
                <a:latin typeface="Helvetica Neue"/>
                <a:ea typeface="Helvetica Neue"/>
                <a:cs typeface="Helvetica Neue"/>
                <a:sym typeface="Helvetica Neue"/>
              </a:rPr>
              <a:t> como o JavaScript aparece em tela Tela branca com a frase Remover este parágrafo e depois executando o JS deixando a tela em branco.</a:t>
            </a:r>
            <a:endParaRPr sz="1900" b="0" i="0" u="none" strike="noStrike" cap="none">
              <a:solidFill>
                <a:srgbClr val="666666"/>
              </a:solidFill>
              <a:latin typeface="Helvetica Neue"/>
              <a:ea typeface="Helvetica Neue"/>
              <a:cs typeface="Helvetica Neue"/>
              <a:sym typeface="Helvetica Neue"/>
            </a:endParaRPr>
          </a:p>
        </p:txBody>
      </p:sp>
      <p:pic>
        <p:nvPicPr>
          <p:cNvPr id="765" name="Google Shape;765;p40"/>
          <p:cNvPicPr preferRelativeResize="0"/>
          <p:nvPr/>
        </p:nvPicPr>
        <p:blipFill rotWithShape="1">
          <a:blip r:embed="rId4">
            <a:alphaModFix/>
          </a:blip>
          <a:srcRect/>
          <a:stretch/>
        </p:blipFill>
        <p:spPr>
          <a:xfrm>
            <a:off x="12941588" y="3712840"/>
            <a:ext cx="3980923" cy="1960753"/>
          </a:xfrm>
          <a:prstGeom prst="rect">
            <a:avLst/>
          </a:prstGeom>
          <a:noFill/>
          <a:ln>
            <a:noFill/>
          </a:ln>
        </p:spPr>
      </p:pic>
      <p:cxnSp>
        <p:nvCxnSpPr>
          <p:cNvPr id="766" name="Google Shape;766;p40"/>
          <p:cNvCxnSpPr/>
          <p:nvPr/>
        </p:nvCxnSpPr>
        <p:spPr>
          <a:xfrm rot="10800000" flipH="1">
            <a:off x="9997434" y="4860271"/>
            <a:ext cx="3254246" cy="88818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767" name="Google Shape;767;p40"/>
          <p:cNvCxnSpPr/>
          <p:nvPr/>
        </p:nvCxnSpPr>
        <p:spPr>
          <a:xfrm rot="10800000" flipH="1">
            <a:off x="10206984" y="6821024"/>
            <a:ext cx="3254246" cy="88818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pic>
        <p:nvPicPr>
          <p:cNvPr id="768" name="Google Shape;768;p40"/>
          <p:cNvPicPr preferRelativeResize="0"/>
          <p:nvPr/>
        </p:nvPicPr>
        <p:blipFill rotWithShape="1">
          <a:blip r:embed="rId5">
            <a:alphaModFix/>
          </a:blip>
          <a:srcRect/>
          <a:stretch/>
        </p:blipFill>
        <p:spPr>
          <a:xfrm>
            <a:off x="13563588" y="5822281"/>
            <a:ext cx="2952750" cy="1619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41"/>
          <p:cNvPicPr preferRelativeResize="0"/>
          <p:nvPr/>
        </p:nvPicPr>
        <p:blipFill rotWithShape="1">
          <a:blip r:embed="rId3">
            <a:alphaModFix/>
          </a:blip>
          <a:srcRect r="23082"/>
          <a:stretch/>
        </p:blipFill>
        <p:spPr>
          <a:xfrm>
            <a:off x="5810400" y="0"/>
            <a:ext cx="11747502" cy="9874249"/>
          </a:xfrm>
          <a:prstGeom prst="rect">
            <a:avLst/>
          </a:prstGeom>
          <a:noFill/>
          <a:ln>
            <a:noFill/>
          </a:ln>
        </p:spPr>
      </p:pic>
      <p:sp>
        <p:nvSpPr>
          <p:cNvPr id="774" name="Google Shape;774;p41"/>
          <p:cNvSpPr/>
          <p:nvPr/>
        </p:nvSpPr>
        <p:spPr>
          <a:xfrm>
            <a:off x="0" y="0"/>
            <a:ext cx="58104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75" name="Google Shape;775;p41"/>
          <p:cNvSpPr/>
          <p:nvPr/>
        </p:nvSpPr>
        <p:spPr>
          <a:xfrm>
            <a:off x="11747500" y="0"/>
            <a:ext cx="58104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76" name="Google Shape;776;p41"/>
          <p:cNvSpPr txBox="1"/>
          <p:nvPr/>
        </p:nvSpPr>
        <p:spPr>
          <a:xfrm>
            <a:off x="1039024" y="1280901"/>
            <a:ext cx="40557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Font typeface="Arial"/>
              <a:buNone/>
            </a:pPr>
            <a:r>
              <a:rPr lang="pt-BR" sz="4400" b="1">
                <a:solidFill>
                  <a:srgbClr val="49B93C"/>
                </a:solidFill>
                <a:latin typeface="Montserrat"/>
                <a:ea typeface="Montserrat"/>
                <a:cs typeface="Montserrat"/>
                <a:sym typeface="Montserrat"/>
              </a:rPr>
              <a:t>Evento Click</a:t>
            </a:r>
            <a:endParaRPr sz="4400" b="1">
              <a:solidFill>
                <a:srgbClr val="49B93C"/>
              </a:solidFill>
              <a:latin typeface="Montserrat"/>
              <a:ea typeface="Montserrat"/>
              <a:cs typeface="Montserrat"/>
              <a:sym typeface="Montserrat"/>
            </a:endParaRPr>
          </a:p>
        </p:txBody>
      </p:sp>
      <p:sp>
        <p:nvSpPr>
          <p:cNvPr id="777" name="Google Shape;777;p41"/>
          <p:cNvSpPr txBox="1"/>
          <p:nvPr/>
        </p:nvSpPr>
        <p:spPr>
          <a:xfrm>
            <a:off x="1039025" y="2804148"/>
            <a:ext cx="3789000" cy="5216400"/>
          </a:xfrm>
          <a:prstGeom prst="rect">
            <a:avLst/>
          </a:prstGeom>
          <a:noFill/>
          <a:ln>
            <a:noFill/>
          </a:ln>
        </p:spPr>
        <p:txBody>
          <a:bodyPr spcFirstLastPara="1" wrap="square" lIns="36575" tIns="36575" rIns="36575" bIns="36575" anchor="t" anchorCtr="0">
            <a:noAutofit/>
          </a:bodyPr>
          <a:lstStyle/>
          <a:p>
            <a:pPr marL="0" marR="0" lvl="0" indent="0" algn="just" rtl="0">
              <a:lnSpc>
                <a:spcPct val="120000"/>
              </a:lnSpc>
              <a:spcBef>
                <a:spcPts val="0"/>
              </a:spcBef>
              <a:spcAft>
                <a:spcPts val="0"/>
              </a:spcAft>
              <a:buClr>
                <a:schemeClr val="dk2"/>
              </a:buClr>
              <a:buSzPts val="2100"/>
              <a:buFont typeface="Montserrat"/>
              <a:buNone/>
            </a:pPr>
            <a:r>
              <a:rPr lang="pt-BR" sz="2100" b="0" i="0" u="none" strike="noStrike" cap="none">
                <a:solidFill>
                  <a:srgbClr val="434343"/>
                </a:solidFill>
                <a:latin typeface="Montserrat"/>
                <a:ea typeface="Montserrat"/>
                <a:cs typeface="Montserrat"/>
                <a:sym typeface="Montserrat"/>
              </a:rPr>
              <a:t>O evento onclick permite executar uma determinada funcionalidade quando um botão é clicado. Isso pode ocorrer quando um usuário envia dados de  um formulário, ou quando você altera um determinado conteúdo na página da web e assim por diante. Você coloca a função em JavaScript que você quer executar dentro da tag de abertura do botão.</a:t>
            </a:r>
            <a:endParaRPr sz="2100" b="0" i="0" u="none" strike="noStrike" cap="none">
              <a:solidFill>
                <a:srgbClr val="434343"/>
              </a:solidFill>
              <a:latin typeface="Montserrat"/>
              <a:ea typeface="Montserrat"/>
              <a:cs typeface="Montserrat"/>
              <a:sym typeface="Montserrat"/>
            </a:endParaRPr>
          </a:p>
        </p:txBody>
      </p:sp>
      <p:sp>
        <p:nvSpPr>
          <p:cNvPr id="778" name="Google Shape;778;p41"/>
          <p:cNvSpPr txBox="1"/>
          <p:nvPr/>
        </p:nvSpPr>
        <p:spPr>
          <a:xfrm>
            <a:off x="12624849" y="1280889"/>
            <a:ext cx="4055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3300" b="1">
                <a:solidFill>
                  <a:srgbClr val="49B93C"/>
                </a:solidFill>
                <a:latin typeface="Montserrat"/>
                <a:ea typeface="Montserrat"/>
                <a:cs typeface="Montserrat"/>
                <a:sym typeface="Montserrat"/>
              </a:rPr>
              <a:t>Capturando Eventos do scroll</a:t>
            </a:r>
            <a:endParaRPr sz="3300" b="1">
              <a:solidFill>
                <a:srgbClr val="49B93C"/>
              </a:solidFill>
              <a:latin typeface="Montserrat"/>
              <a:ea typeface="Montserrat"/>
              <a:cs typeface="Montserrat"/>
              <a:sym typeface="Montserrat"/>
            </a:endParaRPr>
          </a:p>
        </p:txBody>
      </p:sp>
      <p:sp>
        <p:nvSpPr>
          <p:cNvPr id="779" name="Google Shape;779;p41"/>
          <p:cNvSpPr txBox="1"/>
          <p:nvPr/>
        </p:nvSpPr>
        <p:spPr>
          <a:xfrm>
            <a:off x="12624850" y="2804135"/>
            <a:ext cx="3789000" cy="5216400"/>
          </a:xfrm>
          <a:prstGeom prst="rect">
            <a:avLst/>
          </a:prstGeom>
          <a:noFill/>
          <a:ln>
            <a:noFill/>
          </a:ln>
        </p:spPr>
        <p:txBody>
          <a:bodyPr spcFirstLastPara="1" wrap="square" lIns="36575" tIns="36575" rIns="36575" bIns="36575" anchor="t" anchorCtr="0">
            <a:noAutofit/>
          </a:bodyPr>
          <a:lstStyle/>
          <a:p>
            <a:pPr marL="0" marR="0" lvl="0" indent="0" algn="just" rtl="0">
              <a:lnSpc>
                <a:spcPct val="120000"/>
              </a:lnSpc>
              <a:spcBef>
                <a:spcPts val="0"/>
              </a:spcBef>
              <a:spcAft>
                <a:spcPts val="0"/>
              </a:spcAft>
              <a:buClr>
                <a:schemeClr val="dk2"/>
              </a:buClr>
              <a:buSzPts val="2100"/>
              <a:buFont typeface="Montserrat"/>
              <a:buNone/>
            </a:pPr>
            <a:r>
              <a:rPr lang="pt-BR" sz="2100" b="0" i="0" u="none" strike="noStrike" cap="none">
                <a:solidFill>
                  <a:srgbClr val="434343"/>
                </a:solidFill>
                <a:latin typeface="Montserrat"/>
                <a:ea typeface="Montserrat"/>
                <a:cs typeface="Montserrat"/>
                <a:sym typeface="Montserrat"/>
              </a:rPr>
              <a:t>O evento onscroll ocorre quando a barra de rolagem de um elemento está sendo rolada, através da roda de rolagem do mouse.</a:t>
            </a:r>
            <a:endParaRPr/>
          </a:p>
          <a:p>
            <a:pPr marL="0" marR="0" lvl="0" indent="0" algn="just" rtl="0">
              <a:lnSpc>
                <a:spcPct val="120000"/>
              </a:lnSpc>
              <a:spcBef>
                <a:spcPts val="0"/>
              </a:spcBef>
              <a:spcAft>
                <a:spcPts val="0"/>
              </a:spcAft>
              <a:buClr>
                <a:schemeClr val="dk2"/>
              </a:buClr>
              <a:buSzPts val="2100"/>
              <a:buFont typeface="Montserrat"/>
              <a:buNone/>
            </a:pPr>
            <a:endParaRPr sz="21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r>
              <a:rPr lang="pt-BR" sz="2100" b="0" i="0" u="none" strike="noStrike" cap="none">
                <a:solidFill>
                  <a:srgbClr val="434343"/>
                </a:solidFill>
                <a:latin typeface="Montserrat"/>
                <a:ea typeface="Montserrat"/>
                <a:cs typeface="Montserrat"/>
                <a:sym typeface="Montserrat"/>
              </a:rPr>
              <a:t>Dica: use a propriedade CSS overflow style para criar uma barra de rolagem para um elemento. </a:t>
            </a:r>
            <a:endParaRPr sz="2100" b="0" i="0" u="none" strike="noStrike" cap="none">
              <a:solidFill>
                <a:srgbClr val="434343"/>
              </a:solidFill>
              <a:latin typeface="Montserrat"/>
              <a:ea typeface="Montserrat"/>
              <a:cs typeface="Montserrat"/>
              <a:sym typeface="Montserrat"/>
            </a:endParaRPr>
          </a:p>
        </p:txBody>
      </p:sp>
      <p:sp>
        <p:nvSpPr>
          <p:cNvPr id="780" name="Google Shape;780;p41"/>
          <p:cNvSpPr txBox="1"/>
          <p:nvPr/>
        </p:nvSpPr>
        <p:spPr>
          <a:xfrm>
            <a:off x="6831937" y="1280889"/>
            <a:ext cx="40557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Font typeface="Arial"/>
              <a:buNone/>
            </a:pPr>
            <a:r>
              <a:rPr lang="pt-BR" sz="4000" b="1">
                <a:solidFill>
                  <a:schemeClr val="lt1"/>
                </a:solidFill>
                <a:latin typeface="Montserrat"/>
                <a:ea typeface="Montserrat"/>
                <a:cs typeface="Montserrat"/>
                <a:sym typeface="Montserrat"/>
              </a:rPr>
              <a:t>Capturando movimentos do Mouse</a:t>
            </a:r>
            <a:endParaRPr sz="4000" b="1">
              <a:solidFill>
                <a:schemeClr val="lt1"/>
              </a:solidFill>
              <a:latin typeface="Montserrat"/>
              <a:ea typeface="Montserrat"/>
              <a:cs typeface="Montserrat"/>
              <a:sym typeface="Montserrat"/>
            </a:endParaRPr>
          </a:p>
        </p:txBody>
      </p:sp>
      <p:sp>
        <p:nvSpPr>
          <p:cNvPr id="781" name="Google Shape;781;p41"/>
          <p:cNvSpPr txBox="1"/>
          <p:nvPr/>
        </p:nvSpPr>
        <p:spPr>
          <a:xfrm>
            <a:off x="6814451" y="3404507"/>
            <a:ext cx="3789000" cy="5216400"/>
          </a:xfrm>
          <a:prstGeom prst="rect">
            <a:avLst/>
          </a:prstGeom>
          <a:noFill/>
          <a:ln>
            <a:noFill/>
          </a:ln>
        </p:spPr>
        <p:txBody>
          <a:bodyPr spcFirstLastPara="1" wrap="square" lIns="36575" tIns="36575" rIns="36575" bIns="36575" anchor="t" anchorCtr="0">
            <a:noAutofit/>
          </a:bodyPr>
          <a:lstStyle/>
          <a:p>
            <a:pPr marL="0" marR="0" lvl="0" indent="0" algn="just" rtl="0">
              <a:lnSpc>
                <a:spcPct val="120000"/>
              </a:lnSpc>
              <a:spcBef>
                <a:spcPts val="0"/>
              </a:spcBef>
              <a:spcAft>
                <a:spcPts val="0"/>
              </a:spcAft>
              <a:buClr>
                <a:schemeClr val="dk2"/>
              </a:buClr>
              <a:buSzPts val="2100"/>
              <a:buFont typeface="Montserrat"/>
              <a:buNone/>
            </a:pPr>
            <a:r>
              <a:rPr lang="pt-BR" sz="2100" b="0" i="0" u="none" strike="noStrike" cap="none">
                <a:solidFill>
                  <a:schemeClr val="lt1"/>
                </a:solidFill>
                <a:latin typeface="Montserrat"/>
                <a:ea typeface="Montserrat"/>
                <a:cs typeface="Montserrat"/>
                <a:sym typeface="Montserrat"/>
              </a:rPr>
              <a:t>A captura de movimentos do mouse, pode ser definida por dois contextos:</a:t>
            </a:r>
            <a:endParaRPr/>
          </a:p>
          <a:p>
            <a:pPr marL="0" marR="0" lvl="0" indent="0" algn="just" rtl="0">
              <a:lnSpc>
                <a:spcPct val="120000"/>
              </a:lnSpc>
              <a:spcBef>
                <a:spcPts val="0"/>
              </a:spcBef>
              <a:spcAft>
                <a:spcPts val="0"/>
              </a:spcAft>
              <a:buClr>
                <a:schemeClr val="dk2"/>
              </a:buClr>
              <a:buSzPts val="2100"/>
              <a:buFont typeface="Montserrat"/>
              <a:buNone/>
            </a:pPr>
            <a:endParaRPr sz="2100" b="0" i="0" u="none" strike="noStrike" cap="none">
              <a:solidFill>
                <a:schemeClr val="lt1"/>
              </a:solidFill>
              <a:latin typeface="Montserrat"/>
              <a:ea typeface="Montserrat"/>
              <a:cs typeface="Montserrat"/>
              <a:sym typeface="Montserrat"/>
            </a:endParaRPr>
          </a:p>
          <a:p>
            <a:pPr marL="0" marR="0" lvl="0" indent="0" algn="just" rtl="0">
              <a:lnSpc>
                <a:spcPct val="120000"/>
              </a:lnSpc>
              <a:spcBef>
                <a:spcPts val="0"/>
              </a:spcBef>
              <a:spcAft>
                <a:spcPts val="0"/>
              </a:spcAft>
              <a:buNone/>
            </a:pPr>
            <a:r>
              <a:rPr lang="pt-BR" sz="2100" b="1" i="0" u="none" strike="noStrike" cap="none">
                <a:solidFill>
                  <a:schemeClr val="lt1"/>
                </a:solidFill>
                <a:latin typeface="Montserrat"/>
                <a:ea typeface="Montserrat"/>
                <a:cs typeface="Montserrat"/>
                <a:sym typeface="Montserrat"/>
              </a:rPr>
              <a:t>onMouseOver:</a:t>
            </a:r>
            <a:endParaRPr/>
          </a:p>
          <a:p>
            <a:pPr marL="0" marR="0" lvl="0" indent="0" algn="just" rtl="0">
              <a:lnSpc>
                <a:spcPct val="120000"/>
              </a:lnSpc>
              <a:spcBef>
                <a:spcPts val="0"/>
              </a:spcBef>
              <a:spcAft>
                <a:spcPts val="0"/>
              </a:spcAft>
              <a:buNone/>
            </a:pPr>
            <a:r>
              <a:rPr lang="pt-BR" sz="2100" b="0" i="0" u="none" strike="noStrike" cap="none">
                <a:solidFill>
                  <a:schemeClr val="lt1"/>
                </a:solidFill>
                <a:latin typeface="Montserrat"/>
                <a:ea typeface="Montserrat"/>
                <a:cs typeface="Montserrat"/>
                <a:sym typeface="Montserrat"/>
              </a:rPr>
              <a:t>define ação quando o usuário passa o mouse sobre o elemento</a:t>
            </a:r>
            <a:endParaRPr/>
          </a:p>
          <a:p>
            <a:pPr marL="0" marR="0" lvl="0" indent="0" algn="just" rtl="0">
              <a:lnSpc>
                <a:spcPct val="120000"/>
              </a:lnSpc>
              <a:spcBef>
                <a:spcPts val="0"/>
              </a:spcBef>
              <a:spcAft>
                <a:spcPts val="0"/>
              </a:spcAft>
              <a:buNone/>
            </a:pPr>
            <a:endParaRPr sz="2100" b="0" i="0" u="none" strike="noStrike" cap="none">
              <a:solidFill>
                <a:schemeClr val="lt1"/>
              </a:solidFill>
              <a:latin typeface="Montserrat"/>
              <a:ea typeface="Montserrat"/>
              <a:cs typeface="Montserrat"/>
              <a:sym typeface="Montserrat"/>
            </a:endParaRPr>
          </a:p>
          <a:p>
            <a:pPr marL="0" marR="0" lvl="0" indent="0" algn="just" rtl="0">
              <a:lnSpc>
                <a:spcPct val="120000"/>
              </a:lnSpc>
              <a:spcBef>
                <a:spcPts val="0"/>
              </a:spcBef>
              <a:spcAft>
                <a:spcPts val="0"/>
              </a:spcAft>
              <a:buNone/>
            </a:pPr>
            <a:r>
              <a:rPr lang="pt-BR" sz="2100" b="1" i="0" u="none" strike="noStrike" cap="none">
                <a:solidFill>
                  <a:schemeClr val="lt1"/>
                </a:solidFill>
                <a:latin typeface="Montserrat"/>
                <a:ea typeface="Montserrat"/>
                <a:cs typeface="Montserrat"/>
                <a:sym typeface="Montserrat"/>
              </a:rPr>
              <a:t>onMouseOut</a:t>
            </a:r>
            <a:r>
              <a:rPr lang="pt-BR" sz="2100" b="0" i="0" u="none" strike="noStrike" cap="none">
                <a:solidFill>
                  <a:schemeClr val="lt1"/>
                </a:solidFill>
                <a:latin typeface="Montserrat"/>
                <a:ea typeface="Montserrat"/>
                <a:cs typeface="Montserrat"/>
                <a:sym typeface="Montserrat"/>
              </a:rPr>
              <a:t>:</a:t>
            </a:r>
            <a:endParaRPr/>
          </a:p>
          <a:p>
            <a:pPr marL="0" marR="0" lvl="0" indent="0" algn="just" rtl="0">
              <a:lnSpc>
                <a:spcPct val="120000"/>
              </a:lnSpc>
              <a:spcBef>
                <a:spcPts val="0"/>
              </a:spcBef>
              <a:spcAft>
                <a:spcPts val="0"/>
              </a:spcAft>
              <a:buNone/>
            </a:pPr>
            <a:r>
              <a:rPr lang="pt-BR" sz="2100" b="0" i="0" u="none" strike="noStrike" cap="none">
                <a:solidFill>
                  <a:schemeClr val="lt1"/>
                </a:solidFill>
                <a:latin typeface="Montserrat"/>
                <a:ea typeface="Montserrat"/>
                <a:cs typeface="Montserrat"/>
                <a:sym typeface="Montserrat"/>
              </a:rPr>
              <a:t>define ação quando o usuário retira o mouse sobre o elemento</a:t>
            </a:r>
            <a:endParaRPr sz="2100" b="0" i="0" u="none" strike="noStrike" cap="none">
              <a:solidFill>
                <a:schemeClr val="lt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42"/>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787" name="Google Shape;787;p42"/>
          <p:cNvPicPr preferRelativeResize="0"/>
          <p:nvPr/>
        </p:nvPicPr>
        <p:blipFill rotWithShape="1">
          <a:blip r:embed="rId3">
            <a:alphaModFix/>
          </a:blip>
          <a:srcRect/>
          <a:stretch/>
        </p:blipFill>
        <p:spPr>
          <a:xfrm>
            <a:off x="12420575" y="6526225"/>
            <a:ext cx="5137175" cy="3348025"/>
          </a:xfrm>
          <a:prstGeom prst="rect">
            <a:avLst/>
          </a:prstGeom>
          <a:noFill/>
          <a:ln>
            <a:noFill/>
          </a:ln>
        </p:spPr>
      </p:pic>
      <p:sp>
        <p:nvSpPr>
          <p:cNvPr id="788" name="Google Shape;788;p42"/>
          <p:cNvSpPr txBox="1"/>
          <p:nvPr/>
        </p:nvSpPr>
        <p:spPr>
          <a:xfrm>
            <a:off x="1022708" y="740463"/>
            <a:ext cx="125598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Font typeface="Arial"/>
              <a:buNone/>
            </a:pPr>
            <a:r>
              <a:rPr lang="pt-BR" sz="7200" b="1">
                <a:solidFill>
                  <a:srgbClr val="49B93C"/>
                </a:solidFill>
                <a:latin typeface="Montserrat"/>
                <a:ea typeface="Montserrat"/>
                <a:cs typeface="Montserrat"/>
                <a:sym typeface="Montserrat"/>
              </a:rPr>
              <a:t>Exemplos dos Eventos</a:t>
            </a:r>
            <a:endParaRPr sz="7200" b="1">
              <a:solidFill>
                <a:srgbClr val="49B93C"/>
              </a:solidFill>
              <a:latin typeface="Montserrat"/>
              <a:ea typeface="Montserrat"/>
              <a:cs typeface="Montserrat"/>
              <a:sym typeface="Montserrat"/>
            </a:endParaRPr>
          </a:p>
        </p:txBody>
      </p:sp>
      <p:sp>
        <p:nvSpPr>
          <p:cNvPr id="789" name="Google Shape;789;p42"/>
          <p:cNvSpPr/>
          <p:nvPr/>
        </p:nvSpPr>
        <p:spPr>
          <a:xfrm>
            <a:off x="1022708" y="2134032"/>
            <a:ext cx="11397817" cy="7546887"/>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DOCTYPE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head</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title</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Usando eventos no Javascript, onmousedown, onmouseup e onclick</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title</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head</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a:solidFill>
                  <a:srgbClr val="49B93C"/>
                </a:solidFill>
                <a:latin typeface="Consolas"/>
                <a:ea typeface="Consolas"/>
                <a:cs typeface="Consolas"/>
                <a:sym typeface="Consolas"/>
              </a:rPr>
              <a:t>// Evento de movimento do mouse para baixo</a:t>
            </a:r>
            <a:endParaRPr sz="2000">
              <a:solidFill>
                <a:srgbClr val="49B93C"/>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div</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onmousedown</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mDown</a:t>
            </a:r>
            <a:r>
              <a:rPr lang="pt-BR" sz="2000" b="0" i="0" u="none" strike="noStrike" cap="none">
                <a:solidFill>
                  <a:srgbClr val="CE9178"/>
                </a:solidFill>
                <a:latin typeface="Consolas"/>
                <a:ea typeface="Consolas"/>
                <a:cs typeface="Consolas"/>
                <a:sym typeface="Consolas"/>
              </a:rPr>
              <a:t>(</a:t>
            </a:r>
            <a:r>
              <a:rPr lang="pt-BR" sz="2000" b="0" i="0" u="none" strike="noStrike" cap="none">
                <a:solidFill>
                  <a:srgbClr val="569CD6"/>
                </a:solidFill>
                <a:latin typeface="Consolas"/>
                <a:ea typeface="Consolas"/>
                <a:cs typeface="Consolas"/>
                <a:sym typeface="Consolas"/>
              </a:rPr>
              <a:t>this</a:t>
            </a:r>
            <a:r>
              <a:rPr lang="pt-BR" sz="2000" b="0" i="0" u="none" strike="noStrike" cap="none">
                <a:solidFill>
                  <a:srgbClr val="CE9178"/>
                </a:solidFill>
                <a:latin typeface="Consolas"/>
                <a:ea typeface="Consolas"/>
                <a:cs typeface="Consolas"/>
                <a:sym typeface="Consolas"/>
              </a:rPr>
              <a:t>)"</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onmouseup</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mUp</a:t>
            </a:r>
            <a:r>
              <a:rPr lang="pt-BR" sz="2000" b="0" i="0" u="none" strike="noStrike" cap="none">
                <a:solidFill>
                  <a:srgbClr val="CE9178"/>
                </a:solidFill>
                <a:latin typeface="Consolas"/>
                <a:ea typeface="Consolas"/>
                <a:cs typeface="Consolas"/>
                <a:sym typeface="Consolas"/>
              </a:rPr>
              <a:t>(</a:t>
            </a:r>
            <a:r>
              <a:rPr lang="pt-BR" sz="2000" b="0" i="0" u="none" strike="noStrike" cap="none">
                <a:solidFill>
                  <a:srgbClr val="569CD6"/>
                </a:solidFill>
                <a:latin typeface="Consolas"/>
                <a:ea typeface="Consolas"/>
                <a:cs typeface="Consolas"/>
                <a:sym typeface="Consolas"/>
              </a:rPr>
              <a:t>this</a:t>
            </a:r>
            <a:r>
              <a:rPr lang="pt-BR" sz="2000" b="0" i="0" u="none" strike="noStrike" cap="none">
                <a:solidFill>
                  <a:srgbClr val="CE9178"/>
                </a:solidFill>
                <a:latin typeface="Consolas"/>
                <a:ea typeface="Consolas"/>
                <a:cs typeface="Consolas"/>
                <a:sym typeface="Consolas"/>
              </a:rPr>
              <a: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style</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"background-color:#D94A38;width:90px;height:20px;padding:40px;"</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Clique aqui</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div</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a:solidFill>
                  <a:srgbClr val="49B93C"/>
                </a:solidFill>
                <a:latin typeface="Consolas"/>
                <a:ea typeface="Consolas"/>
                <a:cs typeface="Consolas"/>
                <a:sym typeface="Consolas"/>
              </a:rPr>
              <a:t>// Evento de movimento do mouse para baixo</a:t>
            </a: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569CD6"/>
                </a:solidFill>
                <a:latin typeface="Consolas"/>
                <a:ea typeface="Consolas"/>
                <a:cs typeface="Consolas"/>
                <a:sym typeface="Consolas"/>
              </a:rPr>
              <a:t>function</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DCDCAA"/>
                </a:solidFill>
                <a:latin typeface="Consolas"/>
                <a:ea typeface="Consolas"/>
                <a:cs typeface="Consolas"/>
                <a:sym typeface="Consolas"/>
              </a:rPr>
              <a:t>mDown</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obj</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obj</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style</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backgroundColor</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"#1ec5e5"</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obj</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"Solte o clique"</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a:solidFill>
                  <a:srgbClr val="49B93C"/>
                </a:solidFill>
                <a:latin typeface="Consolas"/>
                <a:ea typeface="Consolas"/>
                <a:cs typeface="Consolas"/>
                <a:sym typeface="Consolas"/>
              </a:rPr>
              <a:t>// Evento de movimento do mouse para cima</a:t>
            </a:r>
            <a:br>
              <a:rPr lang="pt-BR" sz="2000" b="0" i="0" u="none" strike="noStrike" cap="none">
                <a:solidFill>
                  <a:srgbClr val="D4D4D4"/>
                </a:solidFill>
                <a:latin typeface="Consolas"/>
                <a:ea typeface="Consolas"/>
                <a:cs typeface="Consolas"/>
                <a:sym typeface="Consolas"/>
              </a:rPr>
            </a:br>
            <a:r>
              <a:rPr lang="pt-BR" sz="2000" b="0" i="0" u="none" strike="noStrike" cap="none">
                <a:solidFill>
                  <a:srgbClr val="569CD6"/>
                </a:solidFill>
                <a:latin typeface="Consolas"/>
                <a:ea typeface="Consolas"/>
                <a:cs typeface="Consolas"/>
                <a:sym typeface="Consolas"/>
              </a:rPr>
              <a:t>function</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DCDCAA"/>
                </a:solidFill>
                <a:latin typeface="Consolas"/>
                <a:ea typeface="Consolas"/>
                <a:cs typeface="Consolas"/>
                <a:sym typeface="Consolas"/>
              </a:rPr>
              <a:t>mUp</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obj</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obj</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style</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backgroundColor</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"#D94A38"</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obj</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"Obrigado"</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sp>
        <p:nvSpPr>
          <p:cNvPr id="790" name="Google Shape;790;p42"/>
          <p:cNvSpPr txBox="1"/>
          <p:nvPr/>
        </p:nvSpPr>
        <p:spPr>
          <a:xfrm>
            <a:off x="18289599" y="1507539"/>
            <a:ext cx="4219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sp>
        <p:nvSpPr>
          <p:cNvPr id="791" name="Google Shape;791;p42"/>
          <p:cNvSpPr/>
          <p:nvPr/>
        </p:nvSpPr>
        <p:spPr>
          <a:xfrm>
            <a:off x="12858850" y="3313525"/>
            <a:ext cx="4260600" cy="2016000"/>
          </a:xfrm>
          <a:prstGeom prst="wedgeRectCallout">
            <a:avLst>
              <a:gd name="adj1" fmla="val -6166"/>
              <a:gd name="adj2" fmla="val 71936"/>
            </a:avLst>
          </a:prstGeom>
          <a:solidFill>
            <a:srgbClr val="511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42"/>
          <p:cNvSpPr txBox="1"/>
          <p:nvPr/>
        </p:nvSpPr>
        <p:spPr>
          <a:xfrm>
            <a:off x="13180300" y="3612775"/>
            <a:ext cx="36177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pt-BR" sz="2400" b="1" i="1">
                <a:solidFill>
                  <a:srgbClr val="FFFFFF"/>
                </a:solidFill>
                <a:latin typeface="Corbel"/>
                <a:ea typeface="Corbel"/>
                <a:cs typeface="Corbel"/>
                <a:sym typeface="Corbel"/>
              </a:rPr>
              <a:t>Evento click e movimentos do mouse!</a:t>
            </a:r>
            <a:endParaRPr sz="2400" b="1" i="1">
              <a:solidFill>
                <a:srgbClr val="FFFFFF"/>
              </a:solidFill>
              <a:latin typeface="Corbel"/>
              <a:ea typeface="Corbel"/>
              <a:cs typeface="Corbel"/>
              <a:sym typeface="Corbel"/>
            </a:endParaRPr>
          </a:p>
          <a:p>
            <a:pPr marL="0" marR="0" lvl="0" indent="0" algn="l" rtl="0">
              <a:lnSpc>
                <a:spcPct val="100000"/>
              </a:lnSpc>
              <a:spcBef>
                <a:spcPts val="0"/>
              </a:spcBef>
              <a:spcAft>
                <a:spcPts val="0"/>
              </a:spcAft>
              <a:buClr>
                <a:schemeClr val="dk1"/>
              </a:buClr>
              <a:buSzPts val="1100"/>
              <a:buFont typeface="Arial"/>
              <a:buNone/>
            </a:pPr>
            <a:endParaRPr sz="2400" b="1" i="1">
              <a:solidFill>
                <a:srgbClr val="FFFFFF"/>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2400"/>
              <a:buFont typeface="Arial"/>
              <a:buNone/>
            </a:pPr>
            <a:endParaRPr sz="2400" b="1" i="1">
              <a:solidFill>
                <a:srgbClr val="FFFFFF"/>
              </a:solidFill>
              <a:latin typeface="Corbel"/>
              <a:ea typeface="Corbel"/>
              <a:cs typeface="Corbel"/>
              <a:sym typeface="Corbel"/>
            </a:endParaRPr>
          </a:p>
        </p:txBody>
      </p:sp>
      <p:pic>
        <p:nvPicPr>
          <p:cNvPr id="793" name="Google Shape;793;p42" descr="Uma imagem contendo objeto&#10;&#10;Descrição gerada com alta confiança"/>
          <p:cNvPicPr preferRelativeResize="0"/>
          <p:nvPr/>
        </p:nvPicPr>
        <p:blipFill rotWithShape="1">
          <a:blip r:embed="rId4">
            <a:alphaModFix/>
          </a:blip>
          <a:srcRect/>
          <a:stretch/>
        </p:blipFill>
        <p:spPr>
          <a:xfrm>
            <a:off x="14820597" y="4940502"/>
            <a:ext cx="1355725" cy="1355725"/>
          </a:xfrm>
          <a:prstGeom prst="rect">
            <a:avLst/>
          </a:prstGeom>
          <a:noFill/>
          <a:ln>
            <a:noFill/>
          </a:ln>
          <a:effectLst>
            <a:outerShdw blurRad="25400" dist="241300" dir="7200000" algn="t" rotWithShape="0">
              <a:srgbClr val="000000">
                <a:alpha val="863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3"/>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799" name="Google Shape;799;p43"/>
          <p:cNvPicPr preferRelativeResize="0"/>
          <p:nvPr/>
        </p:nvPicPr>
        <p:blipFill rotWithShape="1">
          <a:blip r:embed="rId3">
            <a:alphaModFix/>
          </a:blip>
          <a:srcRect/>
          <a:stretch/>
        </p:blipFill>
        <p:spPr>
          <a:xfrm>
            <a:off x="12420575" y="6526225"/>
            <a:ext cx="5137175" cy="3348025"/>
          </a:xfrm>
          <a:prstGeom prst="rect">
            <a:avLst/>
          </a:prstGeom>
          <a:noFill/>
          <a:ln>
            <a:noFill/>
          </a:ln>
        </p:spPr>
      </p:pic>
      <p:sp>
        <p:nvSpPr>
          <p:cNvPr id="800" name="Google Shape;800;p43"/>
          <p:cNvSpPr txBox="1"/>
          <p:nvPr/>
        </p:nvSpPr>
        <p:spPr>
          <a:xfrm>
            <a:off x="1022708" y="740463"/>
            <a:ext cx="125598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Font typeface="Arial"/>
              <a:buNone/>
            </a:pPr>
            <a:r>
              <a:rPr lang="pt-BR" sz="7200" b="1">
                <a:solidFill>
                  <a:srgbClr val="49B93C"/>
                </a:solidFill>
                <a:latin typeface="Montserrat"/>
                <a:ea typeface="Montserrat"/>
                <a:cs typeface="Montserrat"/>
                <a:sym typeface="Montserrat"/>
              </a:rPr>
              <a:t>Exemplos dos Eventos</a:t>
            </a:r>
            <a:endParaRPr sz="7200" b="1">
              <a:solidFill>
                <a:srgbClr val="49B93C"/>
              </a:solidFill>
              <a:latin typeface="Montserrat"/>
              <a:ea typeface="Montserrat"/>
              <a:cs typeface="Montserrat"/>
              <a:sym typeface="Montserrat"/>
            </a:endParaRPr>
          </a:p>
        </p:txBody>
      </p:sp>
      <p:sp>
        <p:nvSpPr>
          <p:cNvPr id="801" name="Google Shape;801;p43"/>
          <p:cNvSpPr/>
          <p:nvPr/>
        </p:nvSpPr>
        <p:spPr>
          <a:xfrm>
            <a:off x="1022708" y="2364864"/>
            <a:ext cx="11397817" cy="7085222"/>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DOCTYPE</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style</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7BA7D"/>
                </a:solidFill>
                <a:latin typeface="Consolas"/>
                <a:ea typeface="Consolas"/>
                <a:cs typeface="Consolas"/>
                <a:sym typeface="Consolas"/>
              </a:rPr>
              <a:t>.test</a:t>
            </a: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background-color</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CE9178"/>
                </a:solidFill>
                <a:latin typeface="Consolas"/>
                <a:ea typeface="Consolas"/>
                <a:cs typeface="Consolas"/>
                <a:sym typeface="Consolas"/>
              </a:rPr>
              <a:t>yellow</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style</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style</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"font-size:20px;height:1500px"</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h1</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O evento onscroll </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h1</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"myP"</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style</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"position:fixed"</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Se você rolar 50 pixels do topo desta página, a classe "teste" será adicionada. Role para cima novamente para remover a classe. </a:t>
            </a:r>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808080"/>
              </a:solidFill>
              <a:latin typeface="Consolas"/>
              <a:ea typeface="Consolas"/>
              <a:cs typeface="Consolas"/>
              <a:sym typeface="Consolas"/>
            </a:endParaRPr>
          </a:p>
          <a:p>
            <a:pPr marL="0" lvl="0" indent="0" algn="l" rtl="0">
              <a:spcBef>
                <a:spcPts val="0"/>
              </a:spcBef>
              <a:spcAft>
                <a:spcPts val="0"/>
              </a:spcAft>
              <a:buClr>
                <a:schemeClr val="dk1"/>
              </a:buClr>
              <a:buFont typeface="Arial"/>
              <a:buNone/>
            </a:pPr>
            <a:r>
              <a:rPr lang="pt-BR" sz="2000">
                <a:solidFill>
                  <a:srgbClr val="49B93C"/>
                </a:solidFill>
                <a:latin typeface="Consolas"/>
                <a:ea typeface="Consolas"/>
                <a:cs typeface="Consolas"/>
                <a:sym typeface="Consolas"/>
              </a:rPr>
              <a:t>// Capturando o evento scroll com a função</a:t>
            </a:r>
            <a:endParaRPr sz="1800">
              <a:solidFill>
                <a:srgbClr val="808080"/>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9CDCFE"/>
                </a:solidFill>
                <a:latin typeface="Consolas"/>
                <a:ea typeface="Consolas"/>
                <a:cs typeface="Consolas"/>
                <a:sym typeface="Consolas"/>
              </a:rPr>
              <a:t>window</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onscroll</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569CD6"/>
                </a:solidFill>
                <a:latin typeface="Consolas"/>
                <a:ea typeface="Consolas"/>
                <a:cs typeface="Consolas"/>
                <a:sym typeface="Consolas"/>
              </a:rPr>
              <a:t>function</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DCDCAA"/>
                </a:solidFill>
                <a:latin typeface="Consolas"/>
                <a:ea typeface="Consolas"/>
                <a:cs typeface="Consolas"/>
                <a:sym typeface="Consolas"/>
              </a:rPr>
              <a:t>myFunction</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569CD6"/>
                </a:solidFill>
                <a:latin typeface="Consolas"/>
                <a:ea typeface="Consolas"/>
                <a:cs typeface="Consolas"/>
                <a:sym typeface="Consolas"/>
              </a:rPr>
              <a:t>function</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DCDCAA"/>
                </a:solidFill>
                <a:latin typeface="Consolas"/>
                <a:ea typeface="Consolas"/>
                <a:cs typeface="Consolas"/>
                <a:sym typeface="Consolas"/>
              </a:rPr>
              <a:t>myFunction</a:t>
            </a: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C586C0"/>
                </a:solidFill>
                <a:latin typeface="Consolas"/>
                <a:ea typeface="Consolas"/>
                <a:cs typeface="Consolas"/>
                <a:sym typeface="Consolas"/>
              </a:rPr>
              <a:t>if</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document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body</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scrollTop</a:t>
            </a:r>
            <a:r>
              <a:rPr lang="pt-BR" sz="1800" b="0" i="0" u="none" strike="noStrike" cap="none">
                <a:solidFill>
                  <a:srgbClr val="D4D4D4"/>
                </a:solidFill>
                <a:latin typeface="Consolas"/>
                <a:ea typeface="Consolas"/>
                <a:cs typeface="Consolas"/>
                <a:sym typeface="Consolas"/>
              </a:rPr>
              <a:t> &gt; </a:t>
            </a:r>
            <a:r>
              <a:rPr lang="pt-BR" sz="1800" b="0" i="0" u="none" strike="noStrike" cap="none">
                <a:solidFill>
                  <a:srgbClr val="B5CEA8"/>
                </a:solidFill>
                <a:latin typeface="Consolas"/>
                <a:ea typeface="Consolas"/>
                <a:cs typeface="Consolas"/>
                <a:sym typeface="Consolas"/>
              </a:rPr>
              <a:t>50</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9CDCFE"/>
                </a:solidFill>
                <a:latin typeface="Consolas"/>
                <a:ea typeface="Consolas"/>
                <a:cs typeface="Consolas"/>
                <a:sym typeface="Consolas"/>
              </a:rPr>
              <a:t>document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4FC1FF"/>
                </a:solidFill>
                <a:latin typeface="Consolas"/>
                <a:ea typeface="Consolas"/>
                <a:cs typeface="Consolas"/>
                <a:sym typeface="Consolas"/>
              </a:rPr>
              <a:t>documentElement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scrollTop</a:t>
            </a:r>
            <a:r>
              <a:rPr lang="pt-BR" sz="1800" b="0" i="0" u="none" strike="noStrike" cap="none">
                <a:solidFill>
                  <a:srgbClr val="D4D4D4"/>
                </a:solidFill>
                <a:latin typeface="Consolas"/>
                <a:ea typeface="Consolas"/>
                <a:cs typeface="Consolas"/>
                <a:sym typeface="Consolas"/>
              </a:rPr>
              <a:t> &gt; </a:t>
            </a:r>
            <a:r>
              <a:rPr lang="pt-BR" sz="1800" b="0" i="0" u="none" strike="noStrike" cap="none">
                <a:solidFill>
                  <a:srgbClr val="B5CEA8"/>
                </a:solidFill>
                <a:latin typeface="Consolas"/>
                <a:ea typeface="Consolas"/>
                <a:cs typeface="Consolas"/>
                <a:sym typeface="Consolas"/>
              </a:rPr>
              <a:t>50</a:t>
            </a: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document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getElementById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"myP"</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className</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CE9178"/>
                </a:solidFill>
                <a:latin typeface="Consolas"/>
                <a:ea typeface="Consolas"/>
                <a:cs typeface="Consolas"/>
                <a:sym typeface="Consolas"/>
              </a:rPr>
              <a:t>"test"</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C586C0"/>
                </a:solidFill>
                <a:latin typeface="Consolas"/>
                <a:ea typeface="Consolas"/>
                <a:cs typeface="Consolas"/>
                <a:sym typeface="Consolas"/>
              </a:rPr>
              <a:t>else</a:t>
            </a: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document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getElementById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"myP"</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className</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CE9178"/>
                </a:solidFill>
                <a:latin typeface="Consolas"/>
                <a:ea typeface="Consolas"/>
                <a:cs typeface="Consolas"/>
                <a:sym typeface="Consolas"/>
              </a:rPr>
              <a:t>""</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p:txBody>
      </p:sp>
      <p:sp>
        <p:nvSpPr>
          <p:cNvPr id="802" name="Google Shape;802;p43"/>
          <p:cNvSpPr txBox="1"/>
          <p:nvPr/>
        </p:nvSpPr>
        <p:spPr>
          <a:xfrm>
            <a:off x="12879374" y="2321989"/>
            <a:ext cx="4219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4000" b="1" i="0" u="none" strike="noStrike" cap="none">
              <a:solidFill>
                <a:srgbClr val="49B93C"/>
              </a:solidFill>
              <a:latin typeface="Arial"/>
              <a:ea typeface="Arial"/>
              <a:cs typeface="Arial"/>
              <a:sym typeface="Arial"/>
            </a:endParaRPr>
          </a:p>
        </p:txBody>
      </p:sp>
      <p:sp>
        <p:nvSpPr>
          <p:cNvPr id="803" name="Google Shape;803;p43"/>
          <p:cNvSpPr/>
          <p:nvPr/>
        </p:nvSpPr>
        <p:spPr>
          <a:xfrm>
            <a:off x="12858850" y="3313525"/>
            <a:ext cx="4260600" cy="2016000"/>
          </a:xfrm>
          <a:prstGeom prst="wedgeRectCallout">
            <a:avLst>
              <a:gd name="adj1" fmla="val -6166"/>
              <a:gd name="adj2" fmla="val 71936"/>
            </a:avLst>
          </a:prstGeom>
          <a:solidFill>
            <a:srgbClr val="511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3"/>
          <p:cNvSpPr txBox="1"/>
          <p:nvPr/>
        </p:nvSpPr>
        <p:spPr>
          <a:xfrm>
            <a:off x="13180300" y="3612775"/>
            <a:ext cx="3617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pt-BR" sz="2400" b="1" i="1">
                <a:solidFill>
                  <a:srgbClr val="FFFFFF"/>
                </a:solidFill>
                <a:latin typeface="Corbel"/>
                <a:ea typeface="Corbel"/>
                <a:cs typeface="Corbel"/>
                <a:sym typeface="Corbel"/>
              </a:rPr>
              <a:t>Capturando </a:t>
            </a:r>
            <a:endParaRPr sz="2400" b="1" i="1">
              <a:solidFill>
                <a:srgbClr val="FFFFFF"/>
              </a:solidFill>
              <a:latin typeface="Corbel"/>
              <a:ea typeface="Corbel"/>
              <a:cs typeface="Corbel"/>
              <a:sym typeface="Corbel"/>
            </a:endParaRPr>
          </a:p>
          <a:p>
            <a:pPr marL="0" marR="0" lvl="0" indent="0" algn="l" rtl="0">
              <a:lnSpc>
                <a:spcPct val="100000"/>
              </a:lnSpc>
              <a:spcBef>
                <a:spcPts val="0"/>
              </a:spcBef>
              <a:spcAft>
                <a:spcPts val="0"/>
              </a:spcAft>
              <a:buClr>
                <a:schemeClr val="dk1"/>
              </a:buClr>
              <a:buSzPts val="1100"/>
              <a:buFont typeface="Arial"/>
              <a:buNone/>
            </a:pPr>
            <a:r>
              <a:rPr lang="pt-BR" sz="2400" b="1" i="1">
                <a:solidFill>
                  <a:srgbClr val="FFFFFF"/>
                </a:solidFill>
                <a:latin typeface="Corbel"/>
                <a:ea typeface="Corbel"/>
                <a:cs typeface="Corbel"/>
                <a:sym typeface="Corbel"/>
              </a:rPr>
              <a:t>Eventos do scroll</a:t>
            </a:r>
            <a:endParaRPr sz="2400" b="1" i="1">
              <a:solidFill>
                <a:srgbClr val="FFFFFF"/>
              </a:solidFill>
              <a:latin typeface="Corbel"/>
              <a:ea typeface="Corbel"/>
              <a:cs typeface="Corbel"/>
              <a:sym typeface="Corbel"/>
            </a:endParaRPr>
          </a:p>
        </p:txBody>
      </p:sp>
      <p:pic>
        <p:nvPicPr>
          <p:cNvPr id="805" name="Google Shape;805;p43" descr="Uma imagem contendo objeto&#10;&#10;Descrição gerada com alta confiança"/>
          <p:cNvPicPr preferRelativeResize="0"/>
          <p:nvPr/>
        </p:nvPicPr>
        <p:blipFill rotWithShape="1">
          <a:blip r:embed="rId4">
            <a:alphaModFix/>
          </a:blip>
          <a:srcRect/>
          <a:stretch/>
        </p:blipFill>
        <p:spPr>
          <a:xfrm>
            <a:off x="14820597" y="4940502"/>
            <a:ext cx="1355725" cy="1355725"/>
          </a:xfrm>
          <a:prstGeom prst="rect">
            <a:avLst/>
          </a:prstGeom>
          <a:noFill/>
          <a:ln>
            <a:noFill/>
          </a:ln>
          <a:effectLst>
            <a:outerShdw blurRad="25400" dist="241300" dir="7200000" algn="t" rotWithShape="0">
              <a:srgbClr val="000000">
                <a:alpha val="863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09"/>
        <p:cNvGrpSpPr/>
        <p:nvPr/>
      </p:nvGrpSpPr>
      <p:grpSpPr>
        <a:xfrm>
          <a:off x="0" y="0"/>
          <a:ext cx="0" cy="0"/>
          <a:chOff x="0" y="0"/>
          <a:chExt cx="0" cy="0"/>
        </a:xfrm>
      </p:grpSpPr>
      <p:sp>
        <p:nvSpPr>
          <p:cNvPr id="810" name="Google Shape;810;p44"/>
          <p:cNvSpPr/>
          <p:nvPr/>
        </p:nvSpPr>
        <p:spPr>
          <a:xfrm>
            <a:off x="0" y="0"/>
            <a:ext cx="17557750" cy="9874250"/>
          </a:xfrm>
          <a:prstGeom prst="rect">
            <a:avLst/>
          </a:prstGeom>
          <a:solidFill>
            <a:srgbClr val="E8E8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1" u="none" strike="noStrike" cap="none">
              <a:solidFill>
                <a:schemeClr val="lt1"/>
              </a:solidFill>
              <a:latin typeface="Calibri"/>
              <a:ea typeface="Calibri"/>
              <a:cs typeface="Calibri"/>
              <a:sym typeface="Calibri"/>
            </a:endParaRPr>
          </a:p>
        </p:txBody>
      </p:sp>
      <p:sp>
        <p:nvSpPr>
          <p:cNvPr id="811" name="Google Shape;811;p44"/>
          <p:cNvSpPr txBox="1"/>
          <p:nvPr/>
        </p:nvSpPr>
        <p:spPr>
          <a:xfrm>
            <a:off x="4977149" y="965360"/>
            <a:ext cx="110472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Font typeface="Arial"/>
              <a:buNone/>
            </a:pPr>
            <a:r>
              <a:rPr lang="pt-BR" sz="7200" b="1">
                <a:solidFill>
                  <a:srgbClr val="49B93C"/>
                </a:solidFill>
                <a:latin typeface="Montserrat"/>
                <a:ea typeface="Montserrat"/>
                <a:cs typeface="Montserrat"/>
                <a:sym typeface="Montserrat"/>
              </a:rPr>
              <a:t>Definição de Estrutura de dados</a:t>
            </a:r>
            <a:endParaRPr sz="7200" b="1">
              <a:solidFill>
                <a:srgbClr val="49B93C"/>
              </a:solidFill>
              <a:latin typeface="Montserrat"/>
              <a:ea typeface="Montserrat"/>
              <a:cs typeface="Montserrat"/>
              <a:sym typeface="Montserrat"/>
            </a:endParaRPr>
          </a:p>
        </p:txBody>
      </p:sp>
      <p:pic>
        <p:nvPicPr>
          <p:cNvPr id="812" name="Google Shape;812;p44"/>
          <p:cNvPicPr preferRelativeResize="0"/>
          <p:nvPr/>
        </p:nvPicPr>
        <p:blipFill rotWithShape="1">
          <a:blip r:embed="rId3">
            <a:alphaModFix/>
          </a:blip>
          <a:srcRect l="4359" t="2782" r="3390" b="11035"/>
          <a:stretch/>
        </p:blipFill>
        <p:spPr>
          <a:xfrm rot="-5400000">
            <a:off x="-1743467" y="2782570"/>
            <a:ext cx="8218922" cy="4319027"/>
          </a:xfrm>
          <a:prstGeom prst="rect">
            <a:avLst/>
          </a:prstGeom>
          <a:noFill/>
          <a:ln>
            <a:noFill/>
          </a:ln>
        </p:spPr>
      </p:pic>
      <p:pic>
        <p:nvPicPr>
          <p:cNvPr id="813" name="Google Shape;813;p44"/>
          <p:cNvPicPr preferRelativeResize="0"/>
          <p:nvPr/>
        </p:nvPicPr>
        <p:blipFill rotWithShape="1">
          <a:blip r:embed="rId4">
            <a:alphaModFix/>
          </a:blip>
          <a:srcRect/>
          <a:stretch/>
        </p:blipFill>
        <p:spPr>
          <a:xfrm>
            <a:off x="-10750" y="5302250"/>
            <a:ext cx="4572000" cy="4572000"/>
          </a:xfrm>
          <a:prstGeom prst="rect">
            <a:avLst/>
          </a:prstGeom>
          <a:noFill/>
          <a:ln>
            <a:noFill/>
          </a:ln>
        </p:spPr>
      </p:pic>
      <p:sp>
        <p:nvSpPr>
          <p:cNvPr id="814" name="Google Shape;814;p44"/>
          <p:cNvSpPr txBox="1"/>
          <p:nvPr/>
        </p:nvSpPr>
        <p:spPr>
          <a:xfrm>
            <a:off x="4977148" y="3392618"/>
            <a:ext cx="12129751" cy="3970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3600" b="0" i="0" u="none" strike="noStrike" cap="none">
                <a:solidFill>
                  <a:srgbClr val="434343"/>
                </a:solidFill>
                <a:latin typeface="Montserrat"/>
                <a:ea typeface="Montserrat"/>
                <a:cs typeface="Montserrat"/>
                <a:sym typeface="Montserrat"/>
              </a:rPr>
              <a:t>Por padrão, todas as linguagens de programação,  têm sua própria estrutura de dados embutida, mas essa estrutura frequentemente difere uma da outra. Os tipos de dados disponíveis na linguagem JavaScript são muito parecidos em outras linguagens, vamos ver as propriedades que elas possuem. </a:t>
            </a:r>
            <a:endParaRPr sz="36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45"/>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0" name="Google Shape;820;p45"/>
          <p:cNvPicPr preferRelativeResize="0"/>
          <p:nvPr/>
        </p:nvPicPr>
        <p:blipFill rotWithShape="1">
          <a:blip r:embed="rId3">
            <a:alphaModFix/>
          </a:blip>
          <a:srcRect/>
          <a:stretch/>
        </p:blipFill>
        <p:spPr>
          <a:xfrm>
            <a:off x="0" y="0"/>
            <a:ext cx="4465240" cy="3170099"/>
          </a:xfrm>
          <a:prstGeom prst="rect">
            <a:avLst/>
          </a:prstGeom>
          <a:noFill/>
          <a:ln>
            <a:noFill/>
          </a:ln>
        </p:spPr>
      </p:pic>
      <p:sp>
        <p:nvSpPr>
          <p:cNvPr id="821" name="Google Shape;821;p45"/>
          <p:cNvSpPr txBox="1"/>
          <p:nvPr/>
        </p:nvSpPr>
        <p:spPr>
          <a:xfrm>
            <a:off x="2384999" y="1259698"/>
            <a:ext cx="9966300" cy="14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300" b="1">
                <a:solidFill>
                  <a:srgbClr val="49B93C"/>
                </a:solidFill>
                <a:latin typeface="Montserrat"/>
                <a:ea typeface="Montserrat"/>
                <a:cs typeface="Montserrat"/>
                <a:sym typeface="Montserrat"/>
              </a:rPr>
              <a:t>Instalando o Node com</a:t>
            </a:r>
            <a:endParaRPr sz="4300" b="1">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4300" b="1">
                <a:solidFill>
                  <a:srgbClr val="49B93C"/>
                </a:solidFill>
                <a:latin typeface="Montserrat"/>
                <a:ea typeface="Montserrat"/>
                <a:cs typeface="Montserrat"/>
                <a:sym typeface="Montserrat"/>
              </a:rPr>
              <a:t>NVM</a:t>
            </a:r>
            <a:endParaRPr sz="4300" b="1">
              <a:solidFill>
                <a:srgbClr val="49B93C"/>
              </a:solidFill>
              <a:latin typeface="Montserrat"/>
              <a:ea typeface="Montserrat"/>
              <a:cs typeface="Montserrat"/>
              <a:sym typeface="Montserrat"/>
            </a:endParaRPr>
          </a:p>
        </p:txBody>
      </p:sp>
      <p:sp>
        <p:nvSpPr>
          <p:cNvPr id="822" name="Google Shape;822;p45"/>
          <p:cNvSpPr txBox="1"/>
          <p:nvPr/>
        </p:nvSpPr>
        <p:spPr>
          <a:xfrm>
            <a:off x="1628900" y="2987400"/>
            <a:ext cx="7326900" cy="3899400"/>
          </a:xfrm>
          <a:prstGeom prst="rect">
            <a:avLst/>
          </a:prstGeom>
          <a:noFill/>
          <a:ln>
            <a:noFill/>
          </a:ln>
        </p:spPr>
        <p:txBody>
          <a:bodyPr spcFirstLastPara="1" wrap="square" lIns="36575" tIns="36575" rIns="36575" bIns="36575" anchor="t" anchorCtr="0">
            <a:noAutofit/>
          </a:bodyPr>
          <a:lstStyle/>
          <a:p>
            <a:pPr marL="0" marR="0" lvl="0" indent="0" algn="just" rtl="0">
              <a:lnSpc>
                <a:spcPct val="120000"/>
              </a:lnSpc>
              <a:spcBef>
                <a:spcPts val="0"/>
              </a:spcBef>
              <a:spcAft>
                <a:spcPts val="0"/>
              </a:spcAft>
              <a:buClr>
                <a:schemeClr val="dk2"/>
              </a:buClr>
              <a:buSzPts val="2100"/>
              <a:buFont typeface="Montserrat"/>
              <a:buNone/>
            </a:pPr>
            <a:r>
              <a:rPr lang="pt-BR" sz="3200" b="0" i="0" u="none" strike="noStrike" cap="none">
                <a:solidFill>
                  <a:srgbClr val="434343"/>
                </a:solidFill>
                <a:latin typeface="Montserrat"/>
                <a:ea typeface="Montserrat"/>
                <a:cs typeface="Montserrat"/>
                <a:sym typeface="Montserrat"/>
              </a:rPr>
              <a:t>Com o NVM, Node Version Manager) deixa tudo bem simples, você pode alterar a versão do Node.js para aquela que precisar executando apenas um comando. Para instalar o NVM, o processo pode ser feito pelo Homebrew ou você pode instalar seguindo as recomendações oficiais da documentação.</a:t>
            </a:r>
            <a:endParaRPr sz="3200" b="0" i="0" u="none" strike="noStrike" cap="none">
              <a:solidFill>
                <a:srgbClr val="434343"/>
              </a:solidFill>
              <a:latin typeface="Montserrat"/>
              <a:ea typeface="Montserrat"/>
              <a:cs typeface="Montserrat"/>
              <a:sym typeface="Montserrat"/>
            </a:endParaRPr>
          </a:p>
        </p:txBody>
      </p:sp>
      <p:pic>
        <p:nvPicPr>
          <p:cNvPr id="823" name="Google Shape;823;p45"/>
          <p:cNvPicPr preferRelativeResize="0"/>
          <p:nvPr/>
        </p:nvPicPr>
        <p:blipFill rotWithShape="1">
          <a:blip r:embed="rId4">
            <a:alphaModFix/>
          </a:blip>
          <a:srcRect l="14511" r="14419"/>
          <a:stretch/>
        </p:blipFill>
        <p:spPr>
          <a:xfrm>
            <a:off x="9922775" y="788425"/>
            <a:ext cx="6890149" cy="7484600"/>
          </a:xfrm>
          <a:prstGeom prst="rect">
            <a:avLst/>
          </a:prstGeom>
          <a:noFill/>
          <a:ln>
            <a:noFill/>
          </a:ln>
        </p:spPr>
      </p:pic>
      <p:sp>
        <p:nvSpPr>
          <p:cNvPr id="824" name="Google Shape;824;p45"/>
          <p:cNvSpPr txBox="1"/>
          <p:nvPr/>
        </p:nvSpPr>
        <p:spPr>
          <a:xfrm>
            <a:off x="10012951" y="8791750"/>
            <a:ext cx="6490800" cy="647100"/>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Imagem de livros de manuais</a:t>
            </a:r>
            <a:endParaRPr sz="1900" b="0" i="0" u="none" strike="noStrike" cap="none">
              <a:solidFill>
                <a:srgbClr val="666666"/>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6"/>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30" name="Google Shape;830;p46"/>
          <p:cNvPicPr preferRelativeResize="0"/>
          <p:nvPr/>
        </p:nvPicPr>
        <p:blipFill rotWithShape="1">
          <a:blip r:embed="rId3">
            <a:alphaModFix/>
          </a:blip>
          <a:srcRect/>
          <a:stretch/>
        </p:blipFill>
        <p:spPr>
          <a:xfrm>
            <a:off x="12420575" y="6526225"/>
            <a:ext cx="5137175" cy="3348025"/>
          </a:xfrm>
          <a:prstGeom prst="rect">
            <a:avLst/>
          </a:prstGeom>
          <a:noFill/>
          <a:ln>
            <a:noFill/>
          </a:ln>
        </p:spPr>
      </p:pic>
      <p:sp>
        <p:nvSpPr>
          <p:cNvPr id="831" name="Google Shape;831;p46"/>
          <p:cNvSpPr txBox="1"/>
          <p:nvPr/>
        </p:nvSpPr>
        <p:spPr>
          <a:xfrm>
            <a:off x="1022708" y="740463"/>
            <a:ext cx="1412204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Instalação do NodeJS e NPM no Windows</a:t>
            </a:r>
            <a:endParaRPr/>
          </a:p>
        </p:txBody>
      </p:sp>
      <p:sp>
        <p:nvSpPr>
          <p:cNvPr id="832" name="Google Shape;832;p46"/>
          <p:cNvSpPr txBox="1"/>
          <p:nvPr/>
        </p:nvSpPr>
        <p:spPr>
          <a:xfrm>
            <a:off x="1022708" y="1674012"/>
            <a:ext cx="15531742" cy="1674013"/>
          </a:xfrm>
          <a:prstGeom prst="rect">
            <a:avLst/>
          </a:prstGeom>
          <a:noFill/>
          <a:ln>
            <a:noFill/>
          </a:ln>
        </p:spPr>
        <p:txBody>
          <a:bodyPr spcFirstLastPara="1" wrap="square" lIns="36575" tIns="36575" rIns="36575" bIns="36575" anchor="t" anchorCtr="0">
            <a:noAutofit/>
          </a:bodyPr>
          <a:lstStyle/>
          <a:p>
            <a:pPr marL="0" marR="0" lvl="0" indent="0" algn="just" rtl="0">
              <a:lnSpc>
                <a:spcPct val="100000"/>
              </a:lnSpc>
              <a:spcBef>
                <a:spcPts val="0"/>
              </a:spcBef>
              <a:spcAft>
                <a:spcPts val="0"/>
              </a:spcAft>
              <a:buNone/>
            </a:pPr>
            <a:r>
              <a:rPr lang="pt-BR" sz="2400" b="0" i="0" u="none" strike="noStrike" cap="none">
                <a:solidFill>
                  <a:srgbClr val="434343"/>
                </a:solidFill>
                <a:latin typeface="Montserrat"/>
                <a:ea typeface="Montserrat"/>
                <a:cs typeface="Montserrat"/>
                <a:sym typeface="Montserrat"/>
              </a:rPr>
              <a:t>Para instalar o nodejs e o npm no Windows, primeiro você precisa acessar a página de downloads do site oficial para baixar o instalador.</a:t>
            </a:r>
            <a:endParaRPr/>
          </a:p>
          <a:p>
            <a:pPr marL="0" marR="0" lvl="0" indent="0" algn="just" rtl="0">
              <a:lnSpc>
                <a:spcPct val="100000"/>
              </a:lnSpc>
              <a:spcBef>
                <a:spcPts val="0"/>
              </a:spcBef>
              <a:spcAft>
                <a:spcPts val="0"/>
              </a:spcAft>
              <a:buNone/>
            </a:pPr>
            <a:endParaRPr sz="2400" b="0" i="0" u="none" strike="noStrike" cap="none">
              <a:solidFill>
                <a:srgbClr val="434343"/>
              </a:solidFill>
              <a:latin typeface="Montserrat"/>
              <a:ea typeface="Montserrat"/>
              <a:cs typeface="Montserrat"/>
              <a:sym typeface="Montserrat"/>
            </a:endParaRPr>
          </a:p>
          <a:p>
            <a:pPr marL="0" marR="0" lvl="0" indent="0" algn="just" rtl="0">
              <a:lnSpc>
                <a:spcPct val="100000"/>
              </a:lnSpc>
              <a:spcBef>
                <a:spcPts val="0"/>
              </a:spcBef>
              <a:spcAft>
                <a:spcPts val="0"/>
              </a:spcAft>
              <a:buNone/>
            </a:pPr>
            <a:r>
              <a:rPr lang="pt-BR" sz="3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Download | Node.js (nodejs.org)</a:t>
            </a:r>
            <a:endParaRPr sz="2400" b="0" i="0" u="none" strike="noStrike" cap="none">
              <a:solidFill>
                <a:srgbClr val="434343"/>
              </a:solidFill>
              <a:latin typeface="Montserrat"/>
              <a:ea typeface="Montserrat"/>
              <a:cs typeface="Montserrat"/>
              <a:sym typeface="Montserrat"/>
            </a:endParaRPr>
          </a:p>
          <a:p>
            <a:pPr marL="0" marR="0" lvl="0" indent="0" algn="just" rtl="0">
              <a:lnSpc>
                <a:spcPct val="100000"/>
              </a:lnSpc>
              <a:spcBef>
                <a:spcPts val="0"/>
              </a:spcBef>
              <a:spcAft>
                <a:spcPts val="0"/>
              </a:spcAft>
              <a:buNone/>
            </a:pPr>
            <a:endParaRPr sz="24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2"/>
              </a:buClr>
              <a:buSzPts val="2100"/>
              <a:buFont typeface="Montserrat"/>
              <a:buNone/>
            </a:pP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pic>
        <p:nvPicPr>
          <p:cNvPr id="833" name="Google Shape;833;p46"/>
          <p:cNvPicPr preferRelativeResize="0"/>
          <p:nvPr/>
        </p:nvPicPr>
        <p:blipFill rotWithShape="1">
          <a:blip r:embed="rId5">
            <a:alphaModFix/>
          </a:blip>
          <a:srcRect/>
          <a:stretch/>
        </p:blipFill>
        <p:spPr>
          <a:xfrm>
            <a:off x="1022658" y="3488016"/>
            <a:ext cx="8483242" cy="5308325"/>
          </a:xfrm>
          <a:prstGeom prst="rect">
            <a:avLst/>
          </a:prstGeom>
          <a:noFill/>
          <a:ln>
            <a:noFill/>
          </a:ln>
        </p:spPr>
      </p:pic>
      <p:sp>
        <p:nvSpPr>
          <p:cNvPr id="834" name="Google Shape;834;p46"/>
          <p:cNvSpPr txBox="1"/>
          <p:nvPr/>
        </p:nvSpPr>
        <p:spPr>
          <a:xfrm>
            <a:off x="11039475" y="3512173"/>
            <a:ext cx="5495567" cy="35394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Geralmente tem duas versões a LTS que tem suporte de longo prazo e a Current que é a última versão. Neste momento a versão LTS é a 10.13.0 (com npm 6.4.1) e a última versão é a 11.0.0 (com npm 6.4.1).</a:t>
            </a:r>
            <a:endParaRPr/>
          </a:p>
        </p:txBody>
      </p:sp>
      <p:sp>
        <p:nvSpPr>
          <p:cNvPr id="835" name="Google Shape;835;p46"/>
          <p:cNvSpPr txBox="1"/>
          <p:nvPr/>
        </p:nvSpPr>
        <p:spPr>
          <a:xfrm>
            <a:off x="2018879" y="8936332"/>
            <a:ext cx="6490800" cy="1231641"/>
          </a:xfrm>
          <a:prstGeom prst="rect">
            <a:avLst/>
          </a:prstGeom>
          <a:noFill/>
          <a:ln>
            <a:noFill/>
          </a:ln>
        </p:spPr>
        <p:txBody>
          <a:bodyPr spcFirstLastPara="1" wrap="square" lIns="175525" tIns="175525" rIns="175525" bIns="1755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Tela de Instalação </a:t>
            </a:r>
            <a:endParaRPr/>
          </a:p>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Tela da máquina do Gerador de Conteúdo</a:t>
            </a:r>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666666"/>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7"/>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41" name="Google Shape;841;p47"/>
          <p:cNvPicPr preferRelativeResize="0"/>
          <p:nvPr/>
        </p:nvPicPr>
        <p:blipFill rotWithShape="1">
          <a:blip r:embed="rId3">
            <a:alphaModFix/>
          </a:blip>
          <a:srcRect/>
          <a:stretch/>
        </p:blipFill>
        <p:spPr>
          <a:xfrm>
            <a:off x="12420575" y="6526225"/>
            <a:ext cx="5137175" cy="3348025"/>
          </a:xfrm>
          <a:prstGeom prst="rect">
            <a:avLst/>
          </a:prstGeom>
          <a:noFill/>
          <a:ln>
            <a:noFill/>
          </a:ln>
        </p:spPr>
      </p:pic>
      <p:sp>
        <p:nvSpPr>
          <p:cNvPr id="842" name="Google Shape;842;p47"/>
          <p:cNvSpPr txBox="1"/>
          <p:nvPr/>
        </p:nvSpPr>
        <p:spPr>
          <a:xfrm>
            <a:off x="1022708" y="740463"/>
            <a:ext cx="1412204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Instalação do NodeJS e NPM no Windows</a:t>
            </a:r>
            <a:endParaRPr/>
          </a:p>
        </p:txBody>
      </p:sp>
      <p:sp>
        <p:nvSpPr>
          <p:cNvPr id="843" name="Google Shape;843;p47"/>
          <p:cNvSpPr txBox="1"/>
          <p:nvPr/>
        </p:nvSpPr>
        <p:spPr>
          <a:xfrm>
            <a:off x="1022708" y="1674012"/>
            <a:ext cx="15531742" cy="1674013"/>
          </a:xfrm>
          <a:prstGeom prst="rect">
            <a:avLst/>
          </a:prstGeom>
          <a:noFill/>
          <a:ln>
            <a:noFill/>
          </a:ln>
        </p:spPr>
        <p:txBody>
          <a:bodyPr spcFirstLastPara="1" wrap="square" lIns="36575" tIns="36575" rIns="36575" bIns="36575" anchor="t" anchorCtr="0">
            <a:noAutofit/>
          </a:bodyPr>
          <a:lstStyle/>
          <a:p>
            <a:pPr marL="0" marR="0" lvl="0" indent="0" algn="just" rtl="0">
              <a:lnSpc>
                <a:spcPct val="100000"/>
              </a:lnSpc>
              <a:spcBef>
                <a:spcPts val="0"/>
              </a:spcBef>
              <a:spcAft>
                <a:spcPts val="0"/>
              </a:spcAft>
              <a:buNone/>
            </a:pPr>
            <a:r>
              <a:rPr lang="pt-BR" sz="2400" b="0" i="0" u="none" strike="noStrike" cap="none">
                <a:solidFill>
                  <a:srgbClr val="434343"/>
                </a:solidFill>
                <a:latin typeface="Montserrat"/>
                <a:ea typeface="Montserrat"/>
                <a:cs typeface="Montserrat"/>
                <a:sym typeface="Montserrat"/>
              </a:rPr>
              <a:t>Escolha a versão de sua preferência e baixe o instalador para o seu sistema operacional, no meu caso neste  vou usar o Windows 64 bits.</a:t>
            </a:r>
            <a:endParaRPr/>
          </a:p>
          <a:p>
            <a:pPr marL="0" marR="0" lvl="0" indent="0" algn="just" rtl="0">
              <a:lnSpc>
                <a:spcPct val="100000"/>
              </a:lnSpc>
              <a:spcBef>
                <a:spcPts val="0"/>
              </a:spcBef>
              <a:spcAft>
                <a:spcPts val="0"/>
              </a:spcAft>
              <a:buNone/>
            </a:pPr>
            <a:r>
              <a:rPr lang="pt-BR" sz="2400" b="0" i="0" u="none" strike="noStrike" cap="none">
                <a:solidFill>
                  <a:srgbClr val="434343"/>
                </a:solidFill>
                <a:latin typeface="Montserrat"/>
                <a:ea typeface="Montserrat"/>
                <a:cs typeface="Montserrat"/>
                <a:sym typeface="Montserrat"/>
              </a:rPr>
              <a:t>Após baixar, execute o instalador.</a:t>
            </a:r>
            <a:endParaRPr/>
          </a:p>
          <a:p>
            <a:pPr marL="0" marR="0" lvl="0" indent="0" algn="just" rtl="0">
              <a:lnSpc>
                <a:spcPct val="100000"/>
              </a:lnSpc>
              <a:spcBef>
                <a:spcPts val="0"/>
              </a:spcBef>
              <a:spcAft>
                <a:spcPts val="0"/>
              </a:spcAft>
              <a:buNone/>
            </a:pPr>
            <a:r>
              <a:rPr lang="pt-BR" sz="2400" b="0" i="0" u="none" strike="noStrike" cap="none">
                <a:solidFill>
                  <a:srgbClr val="434343"/>
                </a:solidFill>
                <a:latin typeface="Montserrat"/>
                <a:ea typeface="Montserrat"/>
                <a:cs typeface="Montserrat"/>
                <a:sym typeface="Montserrat"/>
              </a:rPr>
              <a:t>A primeira tela do instalador do NodeJ</a:t>
            </a:r>
            <a:r>
              <a:rPr lang="pt-BR" sz="2400">
                <a:solidFill>
                  <a:srgbClr val="434343"/>
                </a:solidFill>
                <a:latin typeface="Montserrat"/>
                <a:ea typeface="Montserrat"/>
                <a:cs typeface="Montserrat"/>
                <a:sym typeface="Montserrat"/>
              </a:rPr>
              <a:t>S</a:t>
            </a:r>
            <a:r>
              <a:rPr lang="pt-BR" sz="2400" b="0" i="0" u="none" strike="noStrike" cap="none">
                <a:solidFill>
                  <a:srgbClr val="434343"/>
                </a:solidFill>
                <a:latin typeface="Montserrat"/>
                <a:ea typeface="Montserrat"/>
                <a:cs typeface="Montserrat"/>
                <a:sym typeface="Montserrat"/>
              </a:rPr>
              <a:t> apresenta uma mensagem de boas vindas do instalador informando que será instalado o Node.js no seu computador, basta clicar em Next para continuar.</a:t>
            </a:r>
            <a:endParaRPr/>
          </a:p>
          <a:p>
            <a:pPr marL="0" marR="0" lvl="0" indent="0" algn="just" rtl="0">
              <a:lnSpc>
                <a:spcPct val="100000"/>
              </a:lnSpc>
              <a:spcBef>
                <a:spcPts val="0"/>
              </a:spcBef>
              <a:spcAft>
                <a:spcPts val="0"/>
              </a:spcAft>
              <a:buNone/>
            </a:pPr>
            <a:endParaRPr sz="2400" b="0" i="0" u="none" strike="noStrike" cap="none">
              <a:solidFill>
                <a:srgbClr val="434343"/>
              </a:solidFill>
              <a:latin typeface="Montserrat"/>
              <a:ea typeface="Montserrat"/>
              <a:cs typeface="Montserrat"/>
              <a:sym typeface="Montserrat"/>
            </a:endParaRPr>
          </a:p>
          <a:p>
            <a:pPr marL="0" marR="0" lvl="0" indent="0" algn="just" rtl="0">
              <a:lnSpc>
                <a:spcPct val="100000"/>
              </a:lnSpc>
              <a:spcBef>
                <a:spcPts val="0"/>
              </a:spcBef>
              <a:spcAft>
                <a:spcPts val="0"/>
              </a:spcAft>
              <a:buNone/>
            </a:pPr>
            <a:endParaRPr sz="24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2"/>
              </a:buClr>
              <a:buSzPts val="2100"/>
              <a:buFont typeface="Montserrat"/>
              <a:buNone/>
            </a:pP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844" name="Google Shape;844;p47"/>
          <p:cNvSpPr txBox="1"/>
          <p:nvPr/>
        </p:nvSpPr>
        <p:spPr>
          <a:xfrm>
            <a:off x="3755175" y="8749326"/>
            <a:ext cx="8657100" cy="939600"/>
          </a:xfrm>
          <a:prstGeom prst="rect">
            <a:avLst/>
          </a:prstGeom>
          <a:noFill/>
          <a:ln>
            <a:noFill/>
          </a:ln>
        </p:spPr>
        <p:txBody>
          <a:bodyPr spcFirstLastPara="1" wrap="square" lIns="175525" tIns="175525" rIns="175525" bIns="1755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Tela de Instalação </a:t>
            </a:r>
            <a:endParaRPr/>
          </a:p>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Tela da máquina do Gerador de Conteúdo</a:t>
            </a:r>
            <a:endParaRPr/>
          </a:p>
        </p:txBody>
      </p:sp>
      <p:pic>
        <p:nvPicPr>
          <p:cNvPr id="845" name="Google Shape;845;p47" descr="Instalador NodeJS - Tela de boas vindas"/>
          <p:cNvPicPr preferRelativeResize="0"/>
          <p:nvPr/>
        </p:nvPicPr>
        <p:blipFill rotWithShape="1">
          <a:blip r:embed="rId4">
            <a:alphaModFix/>
          </a:blip>
          <a:srcRect/>
          <a:stretch/>
        </p:blipFill>
        <p:spPr>
          <a:xfrm>
            <a:off x="4939503" y="3803925"/>
            <a:ext cx="6288501" cy="49164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116a2a4535e_0_0"/>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51" name="Google Shape;851;g116a2a4535e_0_0"/>
          <p:cNvPicPr preferRelativeResize="0"/>
          <p:nvPr/>
        </p:nvPicPr>
        <p:blipFill rotWithShape="1">
          <a:blip r:embed="rId3">
            <a:alphaModFix/>
          </a:blip>
          <a:srcRect/>
          <a:stretch/>
        </p:blipFill>
        <p:spPr>
          <a:xfrm>
            <a:off x="12420575" y="6526225"/>
            <a:ext cx="5137175" cy="3348025"/>
          </a:xfrm>
          <a:prstGeom prst="rect">
            <a:avLst/>
          </a:prstGeom>
          <a:noFill/>
          <a:ln>
            <a:noFill/>
          </a:ln>
        </p:spPr>
      </p:pic>
      <p:sp>
        <p:nvSpPr>
          <p:cNvPr id="852" name="Google Shape;852;g116a2a4535e_0_0"/>
          <p:cNvSpPr txBox="1"/>
          <p:nvPr/>
        </p:nvSpPr>
        <p:spPr>
          <a:xfrm>
            <a:off x="1022708" y="740463"/>
            <a:ext cx="141219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Instalação do NodeJS e NPM no Windows</a:t>
            </a:r>
            <a:endParaRPr/>
          </a:p>
        </p:txBody>
      </p:sp>
      <p:sp>
        <p:nvSpPr>
          <p:cNvPr id="853" name="Google Shape;853;g116a2a4535e_0_0"/>
          <p:cNvSpPr txBox="1"/>
          <p:nvPr/>
        </p:nvSpPr>
        <p:spPr>
          <a:xfrm>
            <a:off x="1022699" y="1827800"/>
            <a:ext cx="15377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400" b="0" i="0" u="none" strike="noStrike" cap="none">
                <a:solidFill>
                  <a:srgbClr val="333333"/>
                </a:solidFill>
                <a:latin typeface="Helvetica Neue"/>
                <a:ea typeface="Helvetica Neue"/>
                <a:cs typeface="Helvetica Neue"/>
                <a:sym typeface="Helvetica Neue"/>
              </a:rPr>
              <a:t>A segunda tela do instalador do NodeJs pede para ler a licença de uso e aceitar os termos. Se você concordar com os termos, marque a caixinha </a:t>
            </a:r>
            <a:r>
              <a:rPr lang="pt-BR" sz="2400" b="1" i="0" u="none" strike="noStrike" cap="none">
                <a:solidFill>
                  <a:srgbClr val="333333"/>
                </a:solidFill>
                <a:latin typeface="Helvetica Neue"/>
                <a:ea typeface="Helvetica Neue"/>
                <a:cs typeface="Helvetica Neue"/>
                <a:sym typeface="Helvetica Neue"/>
              </a:rPr>
              <a:t>I accept ...</a:t>
            </a:r>
            <a:r>
              <a:rPr lang="pt-BR" sz="2400" b="0" i="0" u="none" strike="noStrike" cap="none">
                <a:solidFill>
                  <a:srgbClr val="333333"/>
                </a:solidFill>
                <a:latin typeface="Helvetica Neue"/>
                <a:ea typeface="Helvetica Neue"/>
                <a:cs typeface="Helvetica Neue"/>
                <a:sym typeface="Helvetica Neue"/>
              </a:rPr>
              <a:t> e clique em </a:t>
            </a:r>
            <a:r>
              <a:rPr lang="pt-BR" sz="2400" b="1" i="0" u="none" strike="noStrike" cap="none">
                <a:solidFill>
                  <a:srgbClr val="333333"/>
                </a:solidFill>
                <a:latin typeface="Helvetica Neue"/>
                <a:ea typeface="Helvetica Neue"/>
                <a:cs typeface="Helvetica Neue"/>
                <a:sym typeface="Helvetica Neue"/>
              </a:rPr>
              <a:t>Next</a:t>
            </a:r>
            <a:r>
              <a:rPr lang="pt-BR" sz="2400" b="0" i="0" u="none" strike="noStrike" cap="none">
                <a:solidFill>
                  <a:srgbClr val="333333"/>
                </a:solidFill>
                <a:latin typeface="Helvetica Neue"/>
                <a:ea typeface="Helvetica Neue"/>
                <a:cs typeface="Helvetica Neue"/>
                <a:sym typeface="Helvetica Neue"/>
              </a:rPr>
              <a:t> para continuar.</a:t>
            </a:r>
            <a:endParaRPr sz="2400" b="0" i="0" u="none" strike="noStrike" cap="none">
              <a:solidFill>
                <a:srgbClr val="000000"/>
              </a:solidFill>
              <a:latin typeface="Arial"/>
              <a:ea typeface="Arial"/>
              <a:cs typeface="Arial"/>
              <a:sym typeface="Arial"/>
            </a:endParaRPr>
          </a:p>
        </p:txBody>
      </p:sp>
      <p:pic>
        <p:nvPicPr>
          <p:cNvPr id="854" name="Google Shape;854;g116a2a4535e_0_0" descr="Instalador NodeJS - Termos de uso"/>
          <p:cNvPicPr preferRelativeResize="0"/>
          <p:nvPr/>
        </p:nvPicPr>
        <p:blipFill rotWithShape="1">
          <a:blip r:embed="rId4">
            <a:alphaModFix/>
          </a:blip>
          <a:srcRect/>
          <a:stretch/>
        </p:blipFill>
        <p:spPr>
          <a:xfrm>
            <a:off x="4488198" y="3031507"/>
            <a:ext cx="7190900" cy="5622000"/>
          </a:xfrm>
          <a:prstGeom prst="rect">
            <a:avLst/>
          </a:prstGeom>
          <a:noFill/>
          <a:ln>
            <a:noFill/>
          </a:ln>
        </p:spPr>
      </p:pic>
      <p:sp>
        <p:nvSpPr>
          <p:cNvPr id="855" name="Google Shape;855;g116a2a4535e_0_0"/>
          <p:cNvSpPr txBox="1"/>
          <p:nvPr/>
        </p:nvSpPr>
        <p:spPr>
          <a:xfrm>
            <a:off x="4838240" y="8782205"/>
            <a:ext cx="6490800" cy="939600"/>
          </a:xfrm>
          <a:prstGeom prst="rect">
            <a:avLst/>
          </a:prstGeom>
          <a:noFill/>
          <a:ln>
            <a:noFill/>
          </a:ln>
        </p:spPr>
        <p:txBody>
          <a:bodyPr spcFirstLastPara="1" wrap="square" lIns="175525" tIns="175525" rIns="175525" bIns="1755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Tela de Instalação </a:t>
            </a:r>
            <a:endParaRPr/>
          </a:p>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Tela da máquina do Gerador de Conteúdo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8"/>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61" name="Google Shape;861;p48"/>
          <p:cNvPicPr preferRelativeResize="0"/>
          <p:nvPr/>
        </p:nvPicPr>
        <p:blipFill rotWithShape="1">
          <a:blip r:embed="rId3">
            <a:alphaModFix/>
          </a:blip>
          <a:srcRect/>
          <a:stretch/>
        </p:blipFill>
        <p:spPr>
          <a:xfrm>
            <a:off x="12420575" y="6526225"/>
            <a:ext cx="5137175" cy="3348025"/>
          </a:xfrm>
          <a:prstGeom prst="rect">
            <a:avLst/>
          </a:prstGeom>
          <a:noFill/>
          <a:ln>
            <a:noFill/>
          </a:ln>
        </p:spPr>
      </p:pic>
      <p:sp>
        <p:nvSpPr>
          <p:cNvPr id="862" name="Google Shape;862;p48"/>
          <p:cNvSpPr txBox="1"/>
          <p:nvPr/>
        </p:nvSpPr>
        <p:spPr>
          <a:xfrm>
            <a:off x="1022708" y="740463"/>
            <a:ext cx="1412204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Instalação do NodeJS e NPM no Windows</a:t>
            </a:r>
            <a:endParaRPr/>
          </a:p>
        </p:txBody>
      </p:sp>
      <p:sp>
        <p:nvSpPr>
          <p:cNvPr id="863" name="Google Shape;863;p48"/>
          <p:cNvSpPr txBox="1"/>
          <p:nvPr/>
        </p:nvSpPr>
        <p:spPr>
          <a:xfrm>
            <a:off x="1022708" y="1674012"/>
            <a:ext cx="15531742" cy="1674013"/>
          </a:xfrm>
          <a:prstGeom prst="rect">
            <a:avLst/>
          </a:prstGeom>
          <a:noFill/>
          <a:ln>
            <a:noFill/>
          </a:ln>
        </p:spPr>
        <p:txBody>
          <a:bodyPr spcFirstLastPara="1" wrap="square" lIns="36575" tIns="36575" rIns="36575" bIns="36575" anchor="t" anchorCtr="0">
            <a:noAutofit/>
          </a:bodyPr>
          <a:lstStyle/>
          <a:p>
            <a:pPr marL="0" marR="0" lvl="0" indent="0" algn="l" rtl="0">
              <a:lnSpc>
                <a:spcPct val="100000"/>
              </a:lnSpc>
              <a:spcBef>
                <a:spcPts val="0"/>
              </a:spcBef>
              <a:spcAft>
                <a:spcPts val="0"/>
              </a:spcAft>
              <a:buNone/>
            </a:pPr>
            <a:r>
              <a:rPr lang="pt-BR" sz="2400" b="0" i="0" u="none" strike="noStrike" cap="none">
                <a:solidFill>
                  <a:srgbClr val="333333"/>
                </a:solidFill>
                <a:latin typeface="Helvetica Neue"/>
                <a:ea typeface="Helvetica Neue"/>
                <a:cs typeface="Helvetica Neue"/>
                <a:sym typeface="Helvetica Neue"/>
              </a:rPr>
              <a:t>A tela seguinte oferece a opção de alterar a pasta onde o NodeJS será instalado, escolha o local da instalação e clique em Next para continuar.</a:t>
            </a:r>
            <a:endParaRPr/>
          </a:p>
          <a:p>
            <a:pPr marL="0" marR="0" lvl="0" indent="0" algn="l" rtl="0">
              <a:lnSpc>
                <a:spcPct val="120000"/>
              </a:lnSpc>
              <a:spcBef>
                <a:spcPts val="0"/>
              </a:spcBef>
              <a:spcAft>
                <a:spcPts val="0"/>
              </a:spcAft>
              <a:buClr>
                <a:schemeClr val="dk2"/>
              </a:buClr>
              <a:buSzPts val="2100"/>
              <a:buFont typeface="Montserrat"/>
              <a:buNone/>
            </a:pP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864" name="Google Shape;864;p48"/>
          <p:cNvSpPr txBox="1"/>
          <p:nvPr/>
        </p:nvSpPr>
        <p:spPr>
          <a:xfrm>
            <a:off x="3208419" y="8633047"/>
            <a:ext cx="9750600" cy="939600"/>
          </a:xfrm>
          <a:prstGeom prst="rect">
            <a:avLst/>
          </a:prstGeom>
          <a:noFill/>
          <a:ln>
            <a:noFill/>
          </a:ln>
        </p:spPr>
        <p:txBody>
          <a:bodyPr spcFirstLastPara="1" wrap="square" lIns="175525" tIns="175525" rIns="175525" bIns="1755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Tela de Instalação </a:t>
            </a:r>
            <a:endParaRPr/>
          </a:p>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Tela da máquina do Gerador de Conteúdo</a:t>
            </a:r>
            <a:endParaRPr/>
          </a:p>
        </p:txBody>
      </p:sp>
      <p:pic>
        <p:nvPicPr>
          <p:cNvPr id="865" name="Google Shape;865;p48" descr="Instalador NodeJS - local da instalação"/>
          <p:cNvPicPr preferRelativeResize="0"/>
          <p:nvPr/>
        </p:nvPicPr>
        <p:blipFill rotWithShape="1">
          <a:blip r:embed="rId4">
            <a:alphaModFix/>
          </a:blip>
          <a:srcRect/>
          <a:stretch/>
        </p:blipFill>
        <p:spPr>
          <a:xfrm>
            <a:off x="4542346" y="2952400"/>
            <a:ext cx="7082837" cy="553749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
          <p:cNvSpPr/>
          <p:nvPr/>
        </p:nvSpPr>
        <p:spPr>
          <a:xfrm>
            <a:off x="-9284" y="23711"/>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5" name="Google Shape;305;p5"/>
          <p:cNvGrpSpPr/>
          <p:nvPr/>
        </p:nvGrpSpPr>
        <p:grpSpPr>
          <a:xfrm>
            <a:off x="2546525" y="2648374"/>
            <a:ext cx="419152" cy="419152"/>
            <a:chOff x="0" y="0"/>
            <a:chExt cx="1422300" cy="1422300"/>
          </a:xfrm>
        </p:grpSpPr>
        <p:sp>
          <p:nvSpPr>
            <p:cNvPr id="306" name="Google Shape;306;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07" name="Google Shape;307;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pic>
        <p:nvPicPr>
          <p:cNvPr id="308" name="Google Shape;308;p5"/>
          <p:cNvPicPr preferRelativeResize="0"/>
          <p:nvPr/>
        </p:nvPicPr>
        <p:blipFill rotWithShape="1">
          <a:blip r:embed="rId3">
            <a:alphaModFix/>
          </a:blip>
          <a:srcRect/>
          <a:stretch/>
        </p:blipFill>
        <p:spPr>
          <a:xfrm>
            <a:off x="0" y="0"/>
            <a:ext cx="4465240" cy="3170099"/>
          </a:xfrm>
          <a:prstGeom prst="rect">
            <a:avLst/>
          </a:prstGeom>
          <a:noFill/>
          <a:ln>
            <a:noFill/>
          </a:ln>
        </p:spPr>
      </p:pic>
      <p:sp>
        <p:nvSpPr>
          <p:cNvPr id="309" name="Google Shape;309;p5">
            <a:hlinkClick r:id="rId4" action="ppaction://hlinksldjump"/>
          </p:cNvPr>
          <p:cNvSpPr txBox="1"/>
          <p:nvPr/>
        </p:nvSpPr>
        <p:spPr>
          <a:xfrm>
            <a:off x="3399975" y="2648375"/>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Estrutura de repetição For JavaScript</a:t>
            </a:r>
            <a:endParaRPr sz="2400" b="0" i="0" u="none" strike="noStrike" cap="none">
              <a:solidFill>
                <a:srgbClr val="434343"/>
              </a:solidFill>
              <a:latin typeface="Montserrat"/>
              <a:ea typeface="Montserrat"/>
              <a:cs typeface="Montserrat"/>
              <a:sym typeface="Montserrat"/>
            </a:endParaRPr>
          </a:p>
        </p:txBody>
      </p:sp>
      <p:grpSp>
        <p:nvGrpSpPr>
          <p:cNvPr id="310" name="Google Shape;310;p5"/>
          <p:cNvGrpSpPr/>
          <p:nvPr/>
        </p:nvGrpSpPr>
        <p:grpSpPr>
          <a:xfrm>
            <a:off x="2546525" y="3206378"/>
            <a:ext cx="419152" cy="419152"/>
            <a:chOff x="0" y="0"/>
            <a:chExt cx="1422300" cy="1422300"/>
          </a:xfrm>
        </p:grpSpPr>
        <p:sp>
          <p:nvSpPr>
            <p:cNvPr id="311" name="Google Shape;311;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12" name="Google Shape;312;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13" name="Google Shape;313;p5">
            <a:hlinkClick r:id="rId5" action="ppaction://hlinksldjump"/>
          </p:cNvPr>
          <p:cNvSpPr txBox="1"/>
          <p:nvPr/>
        </p:nvSpPr>
        <p:spPr>
          <a:xfrm>
            <a:off x="3399975" y="3206379"/>
            <a:ext cx="6285600" cy="4395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Estrutura de repetição While JavaScript</a:t>
            </a:r>
            <a:endParaRPr sz="2400" b="0" i="0" u="none" strike="noStrike" cap="none">
              <a:solidFill>
                <a:srgbClr val="434343"/>
              </a:solidFill>
              <a:latin typeface="Montserrat"/>
              <a:ea typeface="Montserrat"/>
              <a:cs typeface="Montserrat"/>
              <a:sym typeface="Montserrat"/>
            </a:endParaRPr>
          </a:p>
        </p:txBody>
      </p:sp>
      <p:grpSp>
        <p:nvGrpSpPr>
          <p:cNvPr id="314" name="Google Shape;314;p5"/>
          <p:cNvGrpSpPr/>
          <p:nvPr/>
        </p:nvGrpSpPr>
        <p:grpSpPr>
          <a:xfrm>
            <a:off x="2546525" y="3788644"/>
            <a:ext cx="419152" cy="419152"/>
            <a:chOff x="0" y="0"/>
            <a:chExt cx="1422300" cy="1422300"/>
          </a:xfrm>
        </p:grpSpPr>
        <p:sp>
          <p:nvSpPr>
            <p:cNvPr id="315" name="Google Shape;315;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16" name="Google Shape;316;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17" name="Google Shape;317;p5">
            <a:hlinkClick r:id="rId6" action="ppaction://hlinksldjump"/>
          </p:cNvPr>
          <p:cNvSpPr txBox="1"/>
          <p:nvPr/>
        </p:nvSpPr>
        <p:spPr>
          <a:xfrm>
            <a:off x="3399975" y="3788645"/>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Estrutura condicionais JavaScript</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318" name="Google Shape;318;p5"/>
          <p:cNvGrpSpPr/>
          <p:nvPr/>
        </p:nvGrpSpPr>
        <p:grpSpPr>
          <a:xfrm>
            <a:off x="2546525" y="4346648"/>
            <a:ext cx="419152" cy="419152"/>
            <a:chOff x="0" y="0"/>
            <a:chExt cx="1422300" cy="1422300"/>
          </a:xfrm>
        </p:grpSpPr>
        <p:sp>
          <p:nvSpPr>
            <p:cNvPr id="319" name="Google Shape;319;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20" name="Google Shape;320;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21" name="Google Shape;321;p5">
            <a:hlinkClick r:id="rId7" action="ppaction://hlinksldjump"/>
          </p:cNvPr>
          <p:cNvSpPr txBox="1"/>
          <p:nvPr/>
        </p:nvSpPr>
        <p:spPr>
          <a:xfrm>
            <a:off x="3399975" y="4346649"/>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Estrutura condicional if JavaScript</a:t>
            </a:r>
            <a:endParaRPr sz="2400" b="0" i="0" u="none" strike="noStrike" cap="none">
              <a:solidFill>
                <a:srgbClr val="434343"/>
              </a:solidFill>
              <a:latin typeface="Montserrat"/>
              <a:ea typeface="Montserrat"/>
              <a:cs typeface="Montserrat"/>
              <a:sym typeface="Montserrat"/>
            </a:endParaRPr>
          </a:p>
        </p:txBody>
      </p:sp>
      <p:grpSp>
        <p:nvGrpSpPr>
          <p:cNvPr id="322" name="Google Shape;322;p5"/>
          <p:cNvGrpSpPr/>
          <p:nvPr/>
        </p:nvGrpSpPr>
        <p:grpSpPr>
          <a:xfrm>
            <a:off x="2546525" y="4904652"/>
            <a:ext cx="419152" cy="419152"/>
            <a:chOff x="0" y="0"/>
            <a:chExt cx="1422300" cy="1422300"/>
          </a:xfrm>
        </p:grpSpPr>
        <p:sp>
          <p:nvSpPr>
            <p:cNvPr id="323" name="Google Shape;323;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24" name="Google Shape;324;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25" name="Google Shape;325;p5">
            <a:hlinkClick r:id="rId8" action="ppaction://hlinksldjump"/>
          </p:cNvPr>
          <p:cNvSpPr txBox="1"/>
          <p:nvPr/>
        </p:nvSpPr>
        <p:spPr>
          <a:xfrm>
            <a:off x="3399975" y="4904653"/>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Objetos e Arrays no JavaScript</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326" name="Google Shape;326;p5"/>
          <p:cNvGrpSpPr/>
          <p:nvPr/>
        </p:nvGrpSpPr>
        <p:grpSpPr>
          <a:xfrm>
            <a:off x="2546525" y="5462657"/>
            <a:ext cx="419152" cy="419152"/>
            <a:chOff x="0" y="0"/>
            <a:chExt cx="1422300" cy="1422300"/>
          </a:xfrm>
        </p:grpSpPr>
        <p:sp>
          <p:nvSpPr>
            <p:cNvPr id="327" name="Google Shape;327;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28" name="Google Shape;328;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29" name="Google Shape;329;p5">
            <a:hlinkClick r:id="rId9" action="ppaction://hlinksldjump"/>
          </p:cNvPr>
          <p:cNvSpPr txBox="1"/>
          <p:nvPr/>
        </p:nvSpPr>
        <p:spPr>
          <a:xfrm>
            <a:off x="3399975" y="5462658"/>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Como Acessar os elementos de um Array JavaScript</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grpSp>
        <p:nvGrpSpPr>
          <p:cNvPr id="330" name="Google Shape;330;p5"/>
          <p:cNvGrpSpPr/>
          <p:nvPr/>
        </p:nvGrpSpPr>
        <p:grpSpPr>
          <a:xfrm>
            <a:off x="2546525" y="6602926"/>
            <a:ext cx="419152" cy="419152"/>
            <a:chOff x="0" y="0"/>
            <a:chExt cx="1422300" cy="1422300"/>
          </a:xfrm>
        </p:grpSpPr>
        <p:sp>
          <p:nvSpPr>
            <p:cNvPr id="331" name="Google Shape;331;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32" name="Google Shape;332;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33" name="Google Shape;333;p5">
            <a:hlinkClick r:id="rId10" action="ppaction://hlinksldjump"/>
          </p:cNvPr>
          <p:cNvSpPr txBox="1"/>
          <p:nvPr/>
        </p:nvSpPr>
        <p:spPr>
          <a:xfrm>
            <a:off x="3399975" y="6606728"/>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400" b="0" i="0" u="none" strike="noStrike" cap="none">
                <a:solidFill>
                  <a:srgbClr val="434343"/>
                </a:solidFill>
                <a:latin typeface="Montserrat"/>
                <a:ea typeface="Montserrat"/>
                <a:cs typeface="Montserrat"/>
                <a:sym typeface="Montserrat"/>
              </a:rPr>
              <a:t>Como acessar um Array completo Em JavaScript</a:t>
            </a:r>
            <a:endParaRPr sz="2400" b="0" i="0" u="none" strike="noStrike" cap="none">
              <a:solidFill>
                <a:srgbClr val="434343"/>
              </a:solidFill>
              <a:latin typeface="Montserrat"/>
              <a:ea typeface="Montserrat"/>
              <a:cs typeface="Montserrat"/>
              <a:sym typeface="Montserrat"/>
            </a:endParaRPr>
          </a:p>
        </p:txBody>
      </p:sp>
      <p:grpSp>
        <p:nvGrpSpPr>
          <p:cNvPr id="334" name="Google Shape;334;p5"/>
          <p:cNvGrpSpPr/>
          <p:nvPr/>
        </p:nvGrpSpPr>
        <p:grpSpPr>
          <a:xfrm>
            <a:off x="2546525" y="7767457"/>
            <a:ext cx="419152" cy="419152"/>
            <a:chOff x="0" y="0"/>
            <a:chExt cx="1422300" cy="1422300"/>
          </a:xfrm>
        </p:grpSpPr>
        <p:sp>
          <p:nvSpPr>
            <p:cNvPr id="335" name="Google Shape;335;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36" name="Google Shape;336;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37" name="Google Shape;337;p5">
            <a:hlinkClick r:id="rId11" action="ppaction://hlinksldjump"/>
          </p:cNvPr>
          <p:cNvSpPr txBox="1"/>
          <p:nvPr/>
        </p:nvSpPr>
        <p:spPr>
          <a:xfrm>
            <a:off x="3399975" y="7767458"/>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Como trabalhar com os objetos Array Em JavaScript</a:t>
            </a:r>
            <a:endParaRPr sz="2400" b="0" i="0" u="none" strike="noStrike" cap="none">
              <a:solidFill>
                <a:srgbClr val="434343"/>
              </a:solidFill>
              <a:latin typeface="Montserrat"/>
              <a:ea typeface="Montserrat"/>
              <a:cs typeface="Montserrat"/>
              <a:sym typeface="Montserrat"/>
            </a:endParaRPr>
          </a:p>
        </p:txBody>
      </p:sp>
      <p:pic>
        <p:nvPicPr>
          <p:cNvPr id="338" name="Google Shape;338;p5"/>
          <p:cNvPicPr preferRelativeResize="0"/>
          <p:nvPr/>
        </p:nvPicPr>
        <p:blipFill rotWithShape="1">
          <a:blip r:embed="rId12">
            <a:alphaModFix/>
          </a:blip>
          <a:srcRect/>
          <a:stretch/>
        </p:blipFill>
        <p:spPr>
          <a:xfrm>
            <a:off x="29443" y="4949161"/>
            <a:ext cx="4572000" cy="4572000"/>
          </a:xfrm>
          <a:prstGeom prst="rect">
            <a:avLst/>
          </a:prstGeom>
          <a:noFill/>
          <a:ln>
            <a:noFill/>
          </a:ln>
        </p:spPr>
      </p:pic>
      <p:sp>
        <p:nvSpPr>
          <p:cNvPr id="339" name="Google Shape;339;p5">
            <a:hlinkClick r:id="rId13" action="ppaction://hlinksldjump"/>
          </p:cNvPr>
          <p:cNvSpPr txBox="1"/>
          <p:nvPr/>
        </p:nvSpPr>
        <p:spPr>
          <a:xfrm>
            <a:off x="10577148" y="2648376"/>
            <a:ext cx="6656100" cy="3948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Analisar as propriedades de um Array JS</a:t>
            </a:r>
            <a:endParaRPr sz="2400" b="0" i="0" u="none" strike="noStrike" cap="none">
              <a:solidFill>
                <a:srgbClr val="434343"/>
              </a:solidFill>
              <a:latin typeface="Montserrat"/>
              <a:ea typeface="Montserrat"/>
              <a:cs typeface="Montserrat"/>
              <a:sym typeface="Montserrat"/>
            </a:endParaRPr>
          </a:p>
        </p:txBody>
      </p:sp>
      <p:grpSp>
        <p:nvGrpSpPr>
          <p:cNvPr id="340" name="Google Shape;340;p5"/>
          <p:cNvGrpSpPr/>
          <p:nvPr/>
        </p:nvGrpSpPr>
        <p:grpSpPr>
          <a:xfrm>
            <a:off x="9723698" y="3206378"/>
            <a:ext cx="419152" cy="419152"/>
            <a:chOff x="0" y="0"/>
            <a:chExt cx="1422300" cy="1422300"/>
          </a:xfrm>
        </p:grpSpPr>
        <p:sp>
          <p:nvSpPr>
            <p:cNvPr id="341" name="Google Shape;341;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42" name="Google Shape;342;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43" name="Google Shape;343;p5">
            <a:hlinkClick r:id="rId14" action="ppaction://hlinksldjump"/>
          </p:cNvPr>
          <p:cNvSpPr txBox="1"/>
          <p:nvPr/>
        </p:nvSpPr>
        <p:spPr>
          <a:xfrm>
            <a:off x="10577148" y="3206379"/>
            <a:ext cx="6656100" cy="4677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400" b="0" i="0" u="none" strike="noStrike" cap="none">
                <a:solidFill>
                  <a:srgbClr val="434343"/>
                </a:solidFill>
                <a:latin typeface="Montserrat"/>
                <a:ea typeface="Montserrat"/>
                <a:cs typeface="Montserrat"/>
                <a:sym typeface="Montserrat"/>
              </a:rPr>
              <a:t>Utilizando a propriedade length Array JS</a:t>
            </a:r>
            <a:endParaRPr sz="2400" b="0" i="0" u="none" strike="noStrike" cap="none">
              <a:solidFill>
                <a:srgbClr val="434343"/>
              </a:solidFill>
              <a:latin typeface="Montserrat"/>
              <a:ea typeface="Montserrat"/>
              <a:cs typeface="Montserrat"/>
              <a:sym typeface="Montserrat"/>
            </a:endParaRPr>
          </a:p>
        </p:txBody>
      </p:sp>
      <p:grpSp>
        <p:nvGrpSpPr>
          <p:cNvPr id="344" name="Google Shape;344;p5"/>
          <p:cNvGrpSpPr/>
          <p:nvPr/>
        </p:nvGrpSpPr>
        <p:grpSpPr>
          <a:xfrm>
            <a:off x="9723698" y="3788644"/>
            <a:ext cx="419152" cy="419152"/>
            <a:chOff x="0" y="0"/>
            <a:chExt cx="1422300" cy="1422300"/>
          </a:xfrm>
        </p:grpSpPr>
        <p:sp>
          <p:nvSpPr>
            <p:cNvPr id="345" name="Google Shape;345;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46" name="Google Shape;346;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47" name="Google Shape;347;p5">
            <a:hlinkClick r:id="rId15" action="ppaction://hlinksldjump"/>
          </p:cNvPr>
          <p:cNvSpPr txBox="1"/>
          <p:nvPr/>
        </p:nvSpPr>
        <p:spPr>
          <a:xfrm>
            <a:off x="10577148" y="3788646"/>
            <a:ext cx="6656100" cy="3705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Interagindo com um Array JS</a:t>
            </a:r>
            <a:endParaRPr sz="2400" b="0" i="0" u="none" strike="noStrike" cap="none">
              <a:solidFill>
                <a:srgbClr val="434343"/>
              </a:solidFill>
              <a:latin typeface="Montserrat"/>
              <a:ea typeface="Montserrat"/>
              <a:cs typeface="Montserrat"/>
              <a:sym typeface="Montserrat"/>
            </a:endParaRPr>
          </a:p>
        </p:txBody>
      </p:sp>
      <p:sp>
        <p:nvSpPr>
          <p:cNvPr id="348" name="Google Shape;348;p5">
            <a:hlinkClick r:id="rId16" action="ppaction://hlinksldjump"/>
          </p:cNvPr>
          <p:cNvSpPr txBox="1"/>
          <p:nvPr/>
        </p:nvSpPr>
        <p:spPr>
          <a:xfrm>
            <a:off x="10577148" y="4346650"/>
            <a:ext cx="66561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Inserindo registro em um Array JS</a:t>
            </a:r>
            <a:endParaRPr sz="2400" b="0" i="0" u="none" strike="noStrike" cap="none">
              <a:solidFill>
                <a:srgbClr val="434343"/>
              </a:solidFill>
              <a:latin typeface="Montserrat"/>
              <a:ea typeface="Montserrat"/>
              <a:cs typeface="Montserrat"/>
              <a:sym typeface="Montserrat"/>
            </a:endParaRPr>
          </a:p>
        </p:txBody>
      </p:sp>
      <p:sp>
        <p:nvSpPr>
          <p:cNvPr id="349" name="Google Shape;349;p5">
            <a:hlinkClick r:id="rId17" action="ppaction://hlinksldjump"/>
          </p:cNvPr>
          <p:cNvSpPr txBox="1"/>
          <p:nvPr/>
        </p:nvSpPr>
        <p:spPr>
          <a:xfrm>
            <a:off x="10577148" y="4904653"/>
            <a:ext cx="66561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Como fazer o reconhecimento de uma variável do tipo Array Em JavaScript</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350" name="Google Shape;350;p5">
            <a:hlinkClick r:id="rId18" action="ppaction://hlinksldjump"/>
          </p:cNvPr>
          <p:cNvSpPr txBox="1"/>
          <p:nvPr/>
        </p:nvSpPr>
        <p:spPr>
          <a:xfrm>
            <a:off x="10500948" y="5899284"/>
            <a:ext cx="6656100" cy="443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Como criar uma função para reconhecer um variável do tipo Array Em J</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p:txBody>
      </p:sp>
      <p:sp>
        <p:nvSpPr>
          <p:cNvPr id="351" name="Google Shape;351;p5">
            <a:hlinkClick r:id="rId19" action="ppaction://hlinksldjump"/>
          </p:cNvPr>
          <p:cNvSpPr txBox="1"/>
          <p:nvPr/>
        </p:nvSpPr>
        <p:spPr>
          <a:xfrm>
            <a:off x="10451695" y="6751593"/>
            <a:ext cx="6428400" cy="443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Criando uma Desestruturação de Array Em JavaScript</a:t>
            </a:r>
            <a:endParaRPr sz="2400" b="0" i="0" u="none" strike="noStrike" cap="none">
              <a:solidFill>
                <a:srgbClr val="434343"/>
              </a:solidFill>
              <a:latin typeface="Montserrat"/>
              <a:ea typeface="Montserrat"/>
              <a:cs typeface="Montserrat"/>
              <a:sym typeface="Montserrat"/>
            </a:endParaRPr>
          </a:p>
        </p:txBody>
      </p:sp>
      <p:sp>
        <p:nvSpPr>
          <p:cNvPr id="352" name="Google Shape;352;p5">
            <a:hlinkClick r:id="rId20" action="ppaction://hlinksldjump"/>
          </p:cNvPr>
          <p:cNvSpPr txBox="1"/>
          <p:nvPr/>
        </p:nvSpPr>
        <p:spPr>
          <a:xfrm>
            <a:off x="10514802" y="7767458"/>
            <a:ext cx="5889300" cy="4191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O que é JSON?</a:t>
            </a:r>
            <a:endParaRPr sz="2400" b="0" i="0" u="none" strike="noStrike" cap="none">
              <a:solidFill>
                <a:srgbClr val="434343"/>
              </a:solidFill>
              <a:latin typeface="Montserrat"/>
              <a:ea typeface="Montserrat"/>
              <a:cs typeface="Montserrat"/>
              <a:sym typeface="Montserrat"/>
            </a:endParaRPr>
          </a:p>
        </p:txBody>
      </p:sp>
      <p:grpSp>
        <p:nvGrpSpPr>
          <p:cNvPr id="353" name="Google Shape;353;p5"/>
          <p:cNvGrpSpPr/>
          <p:nvPr/>
        </p:nvGrpSpPr>
        <p:grpSpPr>
          <a:xfrm>
            <a:off x="9704648" y="2692028"/>
            <a:ext cx="419152" cy="419152"/>
            <a:chOff x="0" y="0"/>
            <a:chExt cx="1422300" cy="1422300"/>
          </a:xfrm>
        </p:grpSpPr>
        <p:sp>
          <p:nvSpPr>
            <p:cNvPr id="354" name="Google Shape;354;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55" name="Google Shape;355;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356" name="Google Shape;356;p5"/>
          <p:cNvGrpSpPr/>
          <p:nvPr/>
        </p:nvGrpSpPr>
        <p:grpSpPr>
          <a:xfrm>
            <a:off x="9728375" y="4267624"/>
            <a:ext cx="419152" cy="419152"/>
            <a:chOff x="0" y="0"/>
            <a:chExt cx="1422300" cy="1422300"/>
          </a:xfrm>
        </p:grpSpPr>
        <p:sp>
          <p:nvSpPr>
            <p:cNvPr id="357" name="Google Shape;357;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58" name="Google Shape;358;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359" name="Google Shape;359;p5"/>
          <p:cNvGrpSpPr/>
          <p:nvPr/>
        </p:nvGrpSpPr>
        <p:grpSpPr>
          <a:xfrm>
            <a:off x="9728375" y="4768478"/>
            <a:ext cx="419152" cy="419152"/>
            <a:chOff x="0" y="0"/>
            <a:chExt cx="1422300" cy="1422300"/>
          </a:xfrm>
        </p:grpSpPr>
        <p:sp>
          <p:nvSpPr>
            <p:cNvPr id="360" name="Google Shape;360;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61" name="Google Shape;361;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362" name="Google Shape;362;p5"/>
          <p:cNvGrpSpPr/>
          <p:nvPr/>
        </p:nvGrpSpPr>
        <p:grpSpPr>
          <a:xfrm>
            <a:off x="9704648" y="5797178"/>
            <a:ext cx="419152" cy="419152"/>
            <a:chOff x="0" y="0"/>
            <a:chExt cx="1422300" cy="1422300"/>
          </a:xfrm>
        </p:grpSpPr>
        <p:sp>
          <p:nvSpPr>
            <p:cNvPr id="363" name="Google Shape;363;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64" name="Google Shape;364;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365" name="Google Shape;365;p5"/>
          <p:cNvGrpSpPr/>
          <p:nvPr/>
        </p:nvGrpSpPr>
        <p:grpSpPr>
          <a:xfrm>
            <a:off x="9742748" y="7778378"/>
            <a:ext cx="419152" cy="419152"/>
            <a:chOff x="0" y="0"/>
            <a:chExt cx="1422300" cy="1422300"/>
          </a:xfrm>
        </p:grpSpPr>
        <p:sp>
          <p:nvSpPr>
            <p:cNvPr id="366" name="Google Shape;366;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67" name="Google Shape;367;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grpSp>
        <p:nvGrpSpPr>
          <p:cNvPr id="368" name="Google Shape;368;p5"/>
          <p:cNvGrpSpPr/>
          <p:nvPr/>
        </p:nvGrpSpPr>
        <p:grpSpPr>
          <a:xfrm>
            <a:off x="9713306" y="6777390"/>
            <a:ext cx="419152" cy="419152"/>
            <a:chOff x="0" y="0"/>
            <a:chExt cx="1422300" cy="1422300"/>
          </a:xfrm>
        </p:grpSpPr>
        <p:sp>
          <p:nvSpPr>
            <p:cNvPr id="369" name="Google Shape;369;p5"/>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70" name="Google Shape;370;p5"/>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71" name="Google Shape;371;p5"/>
          <p:cNvSpPr txBox="1"/>
          <p:nvPr/>
        </p:nvSpPr>
        <p:spPr>
          <a:xfrm>
            <a:off x="2546525" y="957650"/>
            <a:ext cx="85716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600" b="1" i="0" u="none" strike="noStrike" cap="none">
                <a:solidFill>
                  <a:srgbClr val="49B93C"/>
                </a:solidFill>
                <a:latin typeface="Montserrat"/>
                <a:ea typeface="Montserrat"/>
                <a:cs typeface="Montserrat"/>
                <a:sym typeface="Montserrat"/>
              </a:rPr>
              <a:t>Índice </a:t>
            </a:r>
            <a:endParaRPr sz="7600" b="1" i="0" u="none" strike="noStrike" cap="none">
              <a:solidFill>
                <a:srgbClr val="49B93C"/>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g116a2a4535e_0_12"/>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71" name="Google Shape;871;g116a2a4535e_0_12"/>
          <p:cNvPicPr preferRelativeResize="0"/>
          <p:nvPr/>
        </p:nvPicPr>
        <p:blipFill rotWithShape="1">
          <a:blip r:embed="rId3">
            <a:alphaModFix/>
          </a:blip>
          <a:srcRect/>
          <a:stretch/>
        </p:blipFill>
        <p:spPr>
          <a:xfrm>
            <a:off x="12420575" y="6526225"/>
            <a:ext cx="5137175" cy="3348025"/>
          </a:xfrm>
          <a:prstGeom prst="rect">
            <a:avLst/>
          </a:prstGeom>
          <a:noFill/>
          <a:ln>
            <a:noFill/>
          </a:ln>
        </p:spPr>
      </p:pic>
      <p:sp>
        <p:nvSpPr>
          <p:cNvPr id="872" name="Google Shape;872;g116a2a4535e_0_12"/>
          <p:cNvSpPr txBox="1"/>
          <p:nvPr/>
        </p:nvSpPr>
        <p:spPr>
          <a:xfrm>
            <a:off x="1022708" y="740463"/>
            <a:ext cx="141219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Instalação do NodeJS e NPM no Windows</a:t>
            </a:r>
            <a:endParaRPr/>
          </a:p>
        </p:txBody>
      </p:sp>
      <p:sp>
        <p:nvSpPr>
          <p:cNvPr id="873" name="Google Shape;873;g116a2a4535e_0_12"/>
          <p:cNvSpPr txBox="1"/>
          <p:nvPr/>
        </p:nvSpPr>
        <p:spPr>
          <a:xfrm>
            <a:off x="1022696" y="1729425"/>
            <a:ext cx="15717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400" b="0" i="0" u="none" strike="noStrike" cap="none">
                <a:solidFill>
                  <a:srgbClr val="333333"/>
                </a:solidFill>
                <a:latin typeface="Helvetica Neue"/>
                <a:ea typeface="Helvetica Neue"/>
                <a:cs typeface="Helvetica Neue"/>
                <a:sym typeface="Helvetica Neue"/>
              </a:rPr>
              <a:t>Em seguida o instalador permite personalizar algumas opções da instalação como adicionar ou não o caminho do node e npm na variável PATH, etc. Eu deixo todas as opções marcadas. Clique em Next para continuar.</a:t>
            </a:r>
            <a:endParaRPr/>
          </a:p>
        </p:txBody>
      </p:sp>
      <p:sp>
        <p:nvSpPr>
          <p:cNvPr id="874" name="Google Shape;874;g116a2a4535e_0_12"/>
          <p:cNvSpPr txBox="1"/>
          <p:nvPr/>
        </p:nvSpPr>
        <p:spPr>
          <a:xfrm>
            <a:off x="3890560" y="8384514"/>
            <a:ext cx="9218400" cy="939600"/>
          </a:xfrm>
          <a:prstGeom prst="rect">
            <a:avLst/>
          </a:prstGeom>
          <a:noFill/>
          <a:ln>
            <a:noFill/>
          </a:ln>
        </p:spPr>
        <p:txBody>
          <a:bodyPr spcFirstLastPara="1" wrap="square" lIns="175525" tIns="175525" rIns="175525" bIns="1755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Tela de Instalação </a:t>
            </a:r>
            <a:endParaRPr/>
          </a:p>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Tela da máquina do Gerador de Conteúdo</a:t>
            </a:r>
            <a:endParaRPr/>
          </a:p>
        </p:txBody>
      </p:sp>
      <p:pic>
        <p:nvPicPr>
          <p:cNvPr id="875" name="Google Shape;875;g116a2a4535e_0_12" descr="Instalador NodeJS - Personalização"/>
          <p:cNvPicPr preferRelativeResize="0"/>
          <p:nvPr/>
        </p:nvPicPr>
        <p:blipFill rotWithShape="1">
          <a:blip r:embed="rId4">
            <a:alphaModFix/>
          </a:blip>
          <a:srcRect/>
          <a:stretch/>
        </p:blipFill>
        <p:spPr>
          <a:xfrm>
            <a:off x="4965208" y="3149382"/>
            <a:ext cx="6696103" cy="52351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9"/>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81" name="Google Shape;881;p49"/>
          <p:cNvPicPr preferRelativeResize="0"/>
          <p:nvPr/>
        </p:nvPicPr>
        <p:blipFill rotWithShape="1">
          <a:blip r:embed="rId3">
            <a:alphaModFix/>
          </a:blip>
          <a:srcRect/>
          <a:stretch/>
        </p:blipFill>
        <p:spPr>
          <a:xfrm>
            <a:off x="12420575" y="6526225"/>
            <a:ext cx="5137175" cy="3348025"/>
          </a:xfrm>
          <a:prstGeom prst="rect">
            <a:avLst/>
          </a:prstGeom>
          <a:noFill/>
          <a:ln>
            <a:noFill/>
          </a:ln>
        </p:spPr>
      </p:pic>
      <p:sp>
        <p:nvSpPr>
          <p:cNvPr id="882" name="Google Shape;882;p49"/>
          <p:cNvSpPr txBox="1"/>
          <p:nvPr/>
        </p:nvSpPr>
        <p:spPr>
          <a:xfrm>
            <a:off x="1022708" y="740463"/>
            <a:ext cx="1412204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Instalação do NodeJS e NPM no Windows</a:t>
            </a:r>
            <a:endParaRPr/>
          </a:p>
        </p:txBody>
      </p:sp>
      <p:sp>
        <p:nvSpPr>
          <p:cNvPr id="883" name="Google Shape;883;p49"/>
          <p:cNvSpPr txBox="1"/>
          <p:nvPr/>
        </p:nvSpPr>
        <p:spPr>
          <a:xfrm>
            <a:off x="1022708" y="1674012"/>
            <a:ext cx="15531742" cy="1674013"/>
          </a:xfrm>
          <a:prstGeom prst="rect">
            <a:avLst/>
          </a:prstGeom>
          <a:noFill/>
          <a:ln>
            <a:noFill/>
          </a:ln>
        </p:spPr>
        <p:txBody>
          <a:bodyPr spcFirstLastPara="1" wrap="square" lIns="36575" tIns="36575" rIns="36575" bIns="36575" anchor="t" anchorCtr="0">
            <a:noAutofit/>
          </a:bodyPr>
          <a:lstStyle/>
          <a:p>
            <a:pPr marL="0" marR="0" lvl="0" indent="0" algn="l" rtl="0">
              <a:lnSpc>
                <a:spcPct val="100000"/>
              </a:lnSpc>
              <a:spcBef>
                <a:spcPts val="0"/>
              </a:spcBef>
              <a:spcAft>
                <a:spcPts val="0"/>
              </a:spcAft>
              <a:buNone/>
            </a:pPr>
            <a:r>
              <a:rPr lang="pt-BR" sz="2400" b="0" i="0" u="none" strike="noStrike" cap="none">
                <a:solidFill>
                  <a:srgbClr val="333333"/>
                </a:solidFill>
                <a:latin typeface="Helvetica Neue"/>
                <a:ea typeface="Helvetica Neue"/>
                <a:cs typeface="Helvetica Neue"/>
                <a:sym typeface="Helvetica Neue"/>
              </a:rPr>
              <a:t>Na sequência o instalador pergunta se queremos instalar as ferramentas necessárias para compilar módulos nativos. Se você marcar a caixinha para instalar essas ferramentas, o instalador vai iniciar outra janela para instalar essas ferramentas. Eu marquei, escolha se você deseja essa opção e Clique em Next para continuar.</a:t>
            </a:r>
            <a:br>
              <a:rPr lang="pt-BR" sz="2400" b="0" i="0" u="none" strike="noStrike" cap="none">
                <a:solidFill>
                  <a:srgbClr val="333333"/>
                </a:solidFill>
                <a:latin typeface="Helvetica Neue"/>
                <a:ea typeface="Helvetica Neue"/>
                <a:cs typeface="Helvetica Neue"/>
                <a:sym typeface="Helvetica Neue"/>
              </a:rPr>
            </a:br>
            <a:endParaRPr sz="2400" b="0" i="0" u="none" strike="noStrike" cap="none">
              <a:solidFill>
                <a:srgbClr val="333333"/>
              </a:solidFill>
              <a:latin typeface="Helvetica Neue"/>
              <a:ea typeface="Helvetica Neue"/>
              <a:cs typeface="Helvetica Neue"/>
              <a:sym typeface="Helvetica Neue"/>
            </a:endParaRPr>
          </a:p>
        </p:txBody>
      </p:sp>
      <p:sp>
        <p:nvSpPr>
          <p:cNvPr id="884" name="Google Shape;884;p49"/>
          <p:cNvSpPr txBox="1"/>
          <p:nvPr/>
        </p:nvSpPr>
        <p:spPr>
          <a:xfrm>
            <a:off x="3098025" y="8645408"/>
            <a:ext cx="9971400" cy="939600"/>
          </a:xfrm>
          <a:prstGeom prst="rect">
            <a:avLst/>
          </a:prstGeom>
          <a:noFill/>
          <a:ln>
            <a:noFill/>
          </a:ln>
        </p:spPr>
        <p:txBody>
          <a:bodyPr spcFirstLastPara="1" wrap="square" lIns="175525" tIns="175525" rIns="175525" bIns="1755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Tela de Instalação </a:t>
            </a:r>
            <a:endParaRPr/>
          </a:p>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Tela da máquina do Gerador de Conteúdo</a:t>
            </a:r>
            <a:endParaRPr sz="1900" b="0" i="0" u="none" strike="noStrike" cap="none">
              <a:solidFill>
                <a:srgbClr val="666666"/>
              </a:solidFill>
              <a:latin typeface="Helvetica Neue"/>
              <a:ea typeface="Helvetica Neue"/>
              <a:cs typeface="Helvetica Neue"/>
              <a:sym typeface="Helvetica Neue"/>
            </a:endParaRPr>
          </a:p>
        </p:txBody>
      </p:sp>
      <p:pic>
        <p:nvPicPr>
          <p:cNvPr id="885" name="Google Shape;885;p49" descr="Instalador NodeJS - Módulos Nativos"/>
          <p:cNvPicPr preferRelativeResize="0"/>
          <p:nvPr/>
        </p:nvPicPr>
        <p:blipFill rotWithShape="1">
          <a:blip r:embed="rId4">
            <a:alphaModFix/>
          </a:blip>
          <a:srcRect/>
          <a:stretch/>
        </p:blipFill>
        <p:spPr>
          <a:xfrm>
            <a:off x="4462106" y="2982749"/>
            <a:ext cx="7242951" cy="56626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116a2a4535e_0_24"/>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91" name="Google Shape;891;g116a2a4535e_0_24"/>
          <p:cNvPicPr preferRelativeResize="0"/>
          <p:nvPr/>
        </p:nvPicPr>
        <p:blipFill rotWithShape="1">
          <a:blip r:embed="rId3">
            <a:alphaModFix/>
          </a:blip>
          <a:srcRect/>
          <a:stretch/>
        </p:blipFill>
        <p:spPr>
          <a:xfrm>
            <a:off x="12420575" y="6526225"/>
            <a:ext cx="5137175" cy="3348025"/>
          </a:xfrm>
          <a:prstGeom prst="rect">
            <a:avLst/>
          </a:prstGeom>
          <a:noFill/>
          <a:ln>
            <a:noFill/>
          </a:ln>
        </p:spPr>
      </p:pic>
      <p:sp>
        <p:nvSpPr>
          <p:cNvPr id="892" name="Google Shape;892;g116a2a4535e_0_24"/>
          <p:cNvSpPr txBox="1"/>
          <p:nvPr/>
        </p:nvSpPr>
        <p:spPr>
          <a:xfrm>
            <a:off x="1022708" y="740463"/>
            <a:ext cx="141219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Instalação do NodeJS e NPM no Windows</a:t>
            </a:r>
            <a:endParaRPr/>
          </a:p>
        </p:txBody>
      </p:sp>
      <p:sp>
        <p:nvSpPr>
          <p:cNvPr id="893" name="Google Shape;893;g116a2a4535e_0_24"/>
          <p:cNvSpPr txBox="1"/>
          <p:nvPr/>
        </p:nvSpPr>
        <p:spPr>
          <a:xfrm>
            <a:off x="1022699" y="1839175"/>
            <a:ext cx="154938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400" b="0" i="0" u="none" strike="noStrike" cap="none">
                <a:solidFill>
                  <a:srgbClr val="333333"/>
                </a:solidFill>
                <a:latin typeface="Helvetica Neue"/>
                <a:ea typeface="Helvetica Neue"/>
                <a:cs typeface="Helvetica Neue"/>
                <a:sym typeface="Helvetica Neue"/>
              </a:rPr>
              <a:t>Agora basta clicar em Install para iniciar a instalação. O Windows vai pedir permissão de administrador para instalar o NodeJS</a:t>
            </a:r>
            <a:r>
              <a:rPr lang="pt-BR" sz="3200" b="0" i="0" u="none" strike="noStrike" cap="none">
                <a:solidFill>
                  <a:srgbClr val="333333"/>
                </a:solidFill>
                <a:latin typeface="Helvetica Neue"/>
                <a:ea typeface="Helvetica Neue"/>
                <a:cs typeface="Helvetica Neue"/>
                <a:sym typeface="Helvetica Neue"/>
              </a:rPr>
              <a:t>, </a:t>
            </a:r>
            <a:r>
              <a:rPr lang="pt-BR" sz="2400" b="0" i="0" u="none" strike="noStrike" cap="none">
                <a:solidFill>
                  <a:srgbClr val="333333"/>
                </a:solidFill>
                <a:latin typeface="Helvetica Neue"/>
                <a:ea typeface="Helvetica Neue"/>
                <a:cs typeface="Helvetica Neue"/>
                <a:sym typeface="Helvetica Neue"/>
              </a:rPr>
              <a:t>Terminada a instalação clique em Finish e pronto.</a:t>
            </a:r>
            <a:endParaRPr/>
          </a:p>
        </p:txBody>
      </p:sp>
      <p:sp>
        <p:nvSpPr>
          <p:cNvPr id="894" name="Google Shape;894;g116a2a4535e_0_24"/>
          <p:cNvSpPr txBox="1"/>
          <p:nvPr/>
        </p:nvSpPr>
        <p:spPr>
          <a:xfrm>
            <a:off x="3471900" y="8662226"/>
            <a:ext cx="9754200" cy="939600"/>
          </a:xfrm>
          <a:prstGeom prst="rect">
            <a:avLst/>
          </a:prstGeom>
          <a:noFill/>
          <a:ln>
            <a:noFill/>
          </a:ln>
        </p:spPr>
        <p:txBody>
          <a:bodyPr spcFirstLastPara="1" wrap="square" lIns="175525" tIns="175525" rIns="175525" bIns="175525" anchor="t" anchorCtr="0">
            <a:spAutoFit/>
          </a:bodyPr>
          <a:lstStyle/>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#PraCegoVer: Tela de Instalação </a:t>
            </a:r>
            <a:endParaRPr/>
          </a:p>
          <a:p>
            <a:pPr marL="0" marR="0" lvl="0" indent="0" algn="ctr" rtl="0">
              <a:lnSpc>
                <a:spcPct val="100000"/>
              </a:lnSpc>
              <a:spcBef>
                <a:spcPts val="0"/>
              </a:spcBef>
              <a:spcAft>
                <a:spcPts val="0"/>
              </a:spcAft>
              <a:buClr>
                <a:srgbClr val="000000"/>
              </a:buClr>
              <a:buSzPts val="1900"/>
              <a:buFont typeface="Arial"/>
              <a:buNone/>
            </a:pPr>
            <a:r>
              <a:rPr lang="pt-BR" sz="1900" b="0" i="0" u="none" strike="noStrike" cap="none">
                <a:solidFill>
                  <a:srgbClr val="666666"/>
                </a:solidFill>
                <a:latin typeface="Helvetica Neue"/>
                <a:ea typeface="Helvetica Neue"/>
                <a:cs typeface="Helvetica Neue"/>
                <a:sym typeface="Helvetica Neue"/>
              </a:rPr>
              <a:t>Tela da máquina do Gerador de Conteúdo</a:t>
            </a:r>
            <a:endParaRPr/>
          </a:p>
        </p:txBody>
      </p:sp>
      <p:pic>
        <p:nvPicPr>
          <p:cNvPr id="895" name="Google Shape;895;g116a2a4535e_0_24" descr="Instalador NodeJS - Finalização"/>
          <p:cNvPicPr preferRelativeResize="0"/>
          <p:nvPr/>
        </p:nvPicPr>
        <p:blipFill rotWithShape="1">
          <a:blip r:embed="rId4">
            <a:alphaModFix/>
          </a:blip>
          <a:srcRect/>
          <a:stretch/>
        </p:blipFill>
        <p:spPr>
          <a:xfrm>
            <a:off x="4603579" y="3122675"/>
            <a:ext cx="7085458" cy="5539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50"/>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1" u="none" strike="noStrike" cap="none">
              <a:solidFill>
                <a:schemeClr val="lt1"/>
              </a:solidFill>
              <a:latin typeface="Calibri"/>
              <a:ea typeface="Calibri"/>
              <a:cs typeface="Calibri"/>
              <a:sym typeface="Calibri"/>
            </a:endParaRPr>
          </a:p>
        </p:txBody>
      </p:sp>
      <p:sp>
        <p:nvSpPr>
          <p:cNvPr id="901" name="Google Shape;901;p50"/>
          <p:cNvSpPr txBox="1"/>
          <p:nvPr/>
        </p:nvSpPr>
        <p:spPr>
          <a:xfrm>
            <a:off x="1089886" y="4337330"/>
            <a:ext cx="14626364" cy="3899400"/>
          </a:xfrm>
          <a:prstGeom prst="rect">
            <a:avLst/>
          </a:prstGeom>
          <a:noFill/>
          <a:ln>
            <a:noFill/>
          </a:ln>
        </p:spPr>
        <p:txBody>
          <a:bodyPr spcFirstLastPara="1" wrap="square" lIns="36575" tIns="36575" rIns="36575" bIns="36575" anchor="t" anchorCtr="0">
            <a:noAutofit/>
          </a:bodyPr>
          <a:lstStyle/>
          <a:p>
            <a:pPr marL="0" marR="0" lvl="0" indent="0" algn="just" rtl="0">
              <a:lnSpc>
                <a:spcPct val="120000"/>
              </a:lnSpc>
              <a:spcBef>
                <a:spcPts val="0"/>
              </a:spcBef>
              <a:spcAft>
                <a:spcPts val="0"/>
              </a:spcAft>
              <a:buClr>
                <a:schemeClr val="dk2"/>
              </a:buClr>
              <a:buSzPts val="2100"/>
              <a:buFont typeface="Montserrat"/>
              <a:buNone/>
            </a:pPr>
            <a:r>
              <a:rPr lang="pt-BR" sz="3200" b="0" i="0" u="none" strike="noStrike" cap="none">
                <a:solidFill>
                  <a:srgbClr val="434343"/>
                </a:solidFill>
                <a:latin typeface="Montserrat"/>
                <a:ea typeface="Montserrat"/>
                <a:cs typeface="Montserrat"/>
                <a:sym typeface="Montserrat"/>
              </a:rPr>
              <a:t>Por padrão no JavaScript, as instruções são chamadas de declaração e são separadas por um ponto e vírgula (;). </a:t>
            </a:r>
            <a:endParaRPr/>
          </a:p>
          <a:p>
            <a:pPr marL="0" marR="0" lvl="0" indent="0" algn="just" rtl="0">
              <a:lnSpc>
                <a:spcPct val="120000"/>
              </a:lnSpc>
              <a:spcBef>
                <a:spcPts val="0"/>
              </a:spcBef>
              <a:spcAft>
                <a:spcPts val="0"/>
              </a:spcAft>
              <a:buClr>
                <a:schemeClr val="dk2"/>
              </a:buClr>
              <a:buSzPts val="2100"/>
              <a:buFont typeface="Montserrat"/>
              <a:buNone/>
            </a:pPr>
            <a:endParaRPr sz="32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r>
              <a:rPr lang="pt-BR" sz="3200" b="0" i="0" u="none" strike="noStrike" cap="none">
                <a:solidFill>
                  <a:srgbClr val="434343"/>
                </a:solidFill>
                <a:latin typeface="Montserrat"/>
                <a:ea typeface="Montserrat"/>
                <a:cs typeface="Montserrat"/>
                <a:sym typeface="Montserrat"/>
              </a:rPr>
              <a:t>Espaços, tabulação e uma nova linha são chamados de espaços em branco. O código fonte desenvolvido nos scripts em JavaScript são lidos da esquerda para a direita por padrão e são convertidos em uma sequência de elementos de entrada como símbolos, caracteres de controle, terminadores de linha, comentários ou espaço em branco.</a:t>
            </a:r>
            <a:endParaRPr sz="3200" b="0" i="0" u="none" strike="noStrike" cap="none">
              <a:solidFill>
                <a:srgbClr val="434343"/>
              </a:solidFill>
              <a:latin typeface="Montserrat"/>
              <a:ea typeface="Montserrat"/>
              <a:cs typeface="Montserrat"/>
              <a:sym typeface="Montserrat"/>
            </a:endParaRPr>
          </a:p>
        </p:txBody>
      </p:sp>
      <p:sp>
        <p:nvSpPr>
          <p:cNvPr id="902" name="Google Shape;902;p50"/>
          <p:cNvSpPr txBox="1"/>
          <p:nvPr/>
        </p:nvSpPr>
        <p:spPr>
          <a:xfrm>
            <a:off x="1623224" y="2400698"/>
            <a:ext cx="9966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Tipos de dado em JavaScript</a:t>
            </a:r>
            <a:endParaRPr sz="4400" b="1" i="0" u="none" strike="noStrike" cap="none">
              <a:solidFill>
                <a:srgbClr val="49B93C"/>
              </a:solidFill>
              <a:latin typeface="Montserrat"/>
              <a:ea typeface="Montserrat"/>
              <a:cs typeface="Montserrat"/>
              <a:sym typeface="Montserrat"/>
            </a:endParaRPr>
          </a:p>
        </p:txBody>
      </p:sp>
      <p:cxnSp>
        <p:nvCxnSpPr>
          <p:cNvPr id="903" name="Google Shape;903;p50"/>
          <p:cNvCxnSpPr/>
          <p:nvPr/>
        </p:nvCxnSpPr>
        <p:spPr>
          <a:xfrm>
            <a:off x="12987586" y="3986784"/>
            <a:ext cx="4570164" cy="0"/>
          </a:xfrm>
          <a:prstGeom prst="straightConnector1">
            <a:avLst/>
          </a:prstGeom>
          <a:noFill/>
          <a:ln w="38100" cap="rnd" cmpd="sng">
            <a:solidFill>
              <a:srgbClr val="3BD08C"/>
            </a:solidFill>
            <a:prstDash val="solid"/>
            <a:round/>
            <a:headEnd type="none" w="sm" len="sm"/>
            <a:tailEnd type="none" w="sm" len="sm"/>
          </a:ln>
        </p:spPr>
      </p:cxnSp>
      <p:pic>
        <p:nvPicPr>
          <p:cNvPr id="904" name="Google Shape;904;p50"/>
          <p:cNvPicPr preferRelativeResize="0"/>
          <p:nvPr/>
        </p:nvPicPr>
        <p:blipFill rotWithShape="1">
          <a:blip r:embed="rId3">
            <a:alphaModFix/>
          </a:blip>
          <a:srcRect/>
          <a:stretch/>
        </p:blipFill>
        <p:spPr>
          <a:xfrm>
            <a:off x="10780714" y="2819553"/>
            <a:ext cx="6777036" cy="1374368"/>
          </a:xfrm>
          <a:prstGeom prst="rect">
            <a:avLst/>
          </a:prstGeom>
          <a:noFill/>
          <a:ln>
            <a:noFill/>
          </a:ln>
        </p:spPr>
      </p:pic>
      <p:pic>
        <p:nvPicPr>
          <p:cNvPr id="905" name="Google Shape;905;p50"/>
          <p:cNvPicPr preferRelativeResize="0"/>
          <p:nvPr/>
        </p:nvPicPr>
        <p:blipFill rotWithShape="1">
          <a:blip r:embed="rId4">
            <a:alphaModFix/>
          </a:blip>
          <a:srcRect/>
          <a:stretch/>
        </p:blipFill>
        <p:spPr>
          <a:xfrm>
            <a:off x="0" y="0"/>
            <a:ext cx="4465240" cy="31700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51"/>
          <p:cNvSpPr/>
          <p:nvPr/>
        </p:nvSpPr>
        <p:spPr>
          <a:xfrm>
            <a:off x="0" y="0"/>
            <a:ext cx="17557750" cy="987425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1" name="Google Shape;911;p51"/>
          <p:cNvSpPr txBox="1"/>
          <p:nvPr/>
        </p:nvSpPr>
        <p:spPr>
          <a:xfrm>
            <a:off x="1576974" y="1028350"/>
            <a:ext cx="1116747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Estrutura de Dados</a:t>
            </a:r>
            <a:endParaRPr sz="4400" b="1" i="0" u="none" strike="noStrike" cap="none">
              <a:solidFill>
                <a:srgbClr val="49B93C"/>
              </a:solidFill>
              <a:latin typeface="Montserrat"/>
              <a:ea typeface="Montserrat"/>
              <a:cs typeface="Montserrat"/>
              <a:sym typeface="Montserrat"/>
            </a:endParaRPr>
          </a:p>
        </p:txBody>
      </p:sp>
      <p:sp>
        <p:nvSpPr>
          <p:cNvPr id="912" name="Google Shape;912;p51"/>
          <p:cNvSpPr txBox="1"/>
          <p:nvPr/>
        </p:nvSpPr>
        <p:spPr>
          <a:xfrm>
            <a:off x="1576975" y="2018450"/>
            <a:ext cx="15053700" cy="1028700"/>
          </a:xfrm>
          <a:prstGeom prst="rect">
            <a:avLst/>
          </a:prstGeom>
          <a:noFill/>
          <a:ln>
            <a:noFill/>
          </a:ln>
        </p:spPr>
        <p:txBody>
          <a:bodyPr spcFirstLastPara="1" wrap="square" lIns="36575" tIns="36575" rIns="36575" bIns="36575" anchor="t" anchorCtr="0">
            <a:noAutofit/>
          </a:bodyPr>
          <a:lstStyle/>
          <a:p>
            <a:pPr marL="0" marR="0" lvl="0" indent="0" algn="just" rtl="0">
              <a:lnSpc>
                <a:spcPct val="120000"/>
              </a:lnSpc>
              <a:spcBef>
                <a:spcPts val="0"/>
              </a:spcBef>
              <a:spcAft>
                <a:spcPts val="0"/>
              </a:spcAft>
              <a:buClr>
                <a:schemeClr val="dk2"/>
              </a:buClr>
              <a:buSzPts val="2100"/>
              <a:buFont typeface="Montserrat"/>
              <a:buNone/>
            </a:pPr>
            <a:r>
              <a:rPr lang="pt-BR" sz="2400" b="0" i="0" u="none" strike="noStrike" cap="none">
                <a:solidFill>
                  <a:srgbClr val="434343"/>
                </a:solidFill>
                <a:latin typeface="Montserrat"/>
                <a:ea typeface="Montserrat"/>
                <a:cs typeface="Montserrat"/>
                <a:sym typeface="Montserrat"/>
              </a:rPr>
              <a:t>Em JavaScript temos por padrão sete tipo de dados:</a:t>
            </a:r>
            <a:endParaRPr/>
          </a:p>
          <a:p>
            <a:pPr marL="0" marR="0" lvl="0" indent="0" algn="just" rtl="0">
              <a:lnSpc>
                <a:spcPct val="120000"/>
              </a:lnSpc>
              <a:spcBef>
                <a:spcPts val="0"/>
              </a:spcBef>
              <a:spcAft>
                <a:spcPts val="0"/>
              </a:spcAft>
              <a:buClr>
                <a:schemeClr val="dk2"/>
              </a:buClr>
              <a:buSzPts val="2100"/>
              <a:buFont typeface="Montserrat"/>
              <a:buNone/>
            </a:pPr>
            <a:r>
              <a:rPr lang="pt-BR" sz="2400" b="0" i="0" u="none" strike="noStrike" cap="none">
                <a:solidFill>
                  <a:srgbClr val="434343"/>
                </a:solidFill>
                <a:latin typeface="Montserrat"/>
                <a:ea typeface="Montserrat"/>
                <a:cs typeface="Montserrat"/>
                <a:sym typeface="Montserrat"/>
              </a:rPr>
              <a:t>Seis tipos de dados são os chamados primitivos:</a:t>
            </a:r>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a:p>
            <a:pPr marL="457200" marR="0" lvl="0" indent="0" algn="just" rtl="0">
              <a:lnSpc>
                <a:spcPct val="120000"/>
              </a:lnSpc>
              <a:spcBef>
                <a:spcPts val="0"/>
              </a:spcBef>
              <a:spcAft>
                <a:spcPts val="0"/>
              </a:spcAft>
              <a:buNone/>
            </a:pPr>
            <a:endParaRPr sz="2400" b="1"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None/>
            </a:pP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None/>
            </a:pPr>
            <a:r>
              <a:rPr lang="pt-BR" sz="2400" b="0" i="0" u="none" strike="noStrike" cap="none">
                <a:solidFill>
                  <a:srgbClr val="434343"/>
                </a:solidFill>
                <a:latin typeface="Montserrat"/>
                <a:ea typeface="Montserrat"/>
                <a:cs typeface="Montserrat"/>
                <a:sym typeface="Montserrat"/>
              </a:rPr>
              <a:t> </a:t>
            </a:r>
            <a:endParaRPr sz="2400" b="0" i="0" u="none" strike="noStrike" cap="none">
              <a:solidFill>
                <a:srgbClr val="434343"/>
              </a:solidFill>
              <a:latin typeface="Montserrat"/>
              <a:ea typeface="Montserrat"/>
              <a:cs typeface="Montserrat"/>
              <a:sym typeface="Montserrat"/>
            </a:endParaRPr>
          </a:p>
        </p:txBody>
      </p:sp>
      <p:graphicFrame>
        <p:nvGraphicFramePr>
          <p:cNvPr id="913" name="Google Shape;913;p51"/>
          <p:cNvGraphicFramePr/>
          <p:nvPr/>
        </p:nvGraphicFramePr>
        <p:xfrm>
          <a:off x="485350" y="3182275"/>
          <a:ext cx="3000000" cy="3000000"/>
        </p:xfrm>
        <a:graphic>
          <a:graphicData uri="http://schemas.openxmlformats.org/drawingml/2006/table">
            <a:tbl>
              <a:tblPr>
                <a:noFill/>
                <a:tableStyleId>{F09764B5-AD7A-4BE3-9F58-478FD82C12E5}</a:tableStyleId>
              </a:tblPr>
              <a:tblGrid>
                <a:gridCol w="3309300">
                  <a:extLst>
                    <a:ext uri="{9D8B030D-6E8A-4147-A177-3AD203B41FA5}">
                      <a16:colId xmlns:a16="http://schemas.microsoft.com/office/drawing/2014/main" val="20000"/>
                    </a:ext>
                  </a:extLst>
                </a:gridCol>
                <a:gridCol w="13277725">
                  <a:extLst>
                    <a:ext uri="{9D8B030D-6E8A-4147-A177-3AD203B41FA5}">
                      <a16:colId xmlns:a16="http://schemas.microsoft.com/office/drawing/2014/main" val="20001"/>
                    </a:ext>
                  </a:extLst>
                </a:gridCol>
              </a:tblGrid>
              <a:tr h="548600">
                <a:tc>
                  <a:txBody>
                    <a:bodyPr/>
                    <a:lstStyle/>
                    <a:p>
                      <a:pPr marL="342900" lvl="0" indent="-209550" algn="ctr" rtl="0">
                        <a:lnSpc>
                          <a:spcPct val="120000"/>
                        </a:lnSpc>
                        <a:spcBef>
                          <a:spcPts val="0"/>
                        </a:spcBef>
                        <a:spcAft>
                          <a:spcPts val="0"/>
                        </a:spcAft>
                        <a:buNone/>
                      </a:pPr>
                      <a:r>
                        <a:rPr lang="pt-BR" sz="2400" b="1">
                          <a:solidFill>
                            <a:schemeClr val="lt1"/>
                          </a:solidFill>
                          <a:latin typeface="Montserrat"/>
                          <a:ea typeface="Montserrat"/>
                          <a:cs typeface="Montserrat"/>
                          <a:sym typeface="Montserrat"/>
                        </a:rPr>
                        <a:t>Tipo de Dados</a:t>
                      </a:r>
                      <a:endParaRPr sz="2400" b="1">
                        <a:solidFill>
                          <a:schemeClr val="lt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457200" lvl="0" indent="0" algn="ctr" rtl="0">
                        <a:lnSpc>
                          <a:spcPct val="120000"/>
                        </a:lnSpc>
                        <a:spcBef>
                          <a:spcPts val="0"/>
                        </a:spcBef>
                        <a:spcAft>
                          <a:spcPts val="0"/>
                        </a:spcAft>
                        <a:buNone/>
                      </a:pPr>
                      <a:r>
                        <a:rPr lang="pt-BR" sz="2400" b="1">
                          <a:solidFill>
                            <a:schemeClr val="lt1"/>
                          </a:solidFill>
                          <a:latin typeface="Montserrat"/>
                          <a:ea typeface="Montserrat"/>
                          <a:cs typeface="Montserrat"/>
                          <a:sym typeface="Montserrat"/>
                        </a:rPr>
                        <a:t>Descrição</a:t>
                      </a:r>
                      <a:endParaRPr sz="2400" b="1">
                        <a:solidFill>
                          <a:schemeClr val="lt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548600">
                <a:tc>
                  <a:txBody>
                    <a:bodyPr/>
                    <a:lstStyle/>
                    <a:p>
                      <a:pPr marL="342900" lvl="0" indent="-342900" algn="just" rtl="0">
                        <a:lnSpc>
                          <a:spcPct val="120000"/>
                        </a:lnSpc>
                        <a:spcBef>
                          <a:spcPts val="0"/>
                        </a:spcBef>
                        <a:spcAft>
                          <a:spcPts val="0"/>
                        </a:spcAft>
                        <a:buClr>
                          <a:schemeClr val="dk2"/>
                        </a:buClr>
                        <a:buSzPts val="2100"/>
                        <a:buFont typeface="Noto Sans Symbols"/>
                        <a:buChar char="✔"/>
                      </a:pPr>
                      <a:r>
                        <a:rPr lang="pt-BR" sz="2400" b="1">
                          <a:solidFill>
                            <a:srgbClr val="434343"/>
                          </a:solidFill>
                          <a:latin typeface="Montserrat"/>
                          <a:ea typeface="Montserrat"/>
                          <a:cs typeface="Montserrat"/>
                          <a:sym typeface="Montserrat"/>
                        </a:rPr>
                        <a:t>Boolean.</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0" algn="just" rtl="0">
                        <a:lnSpc>
                          <a:spcPct val="120000"/>
                        </a:lnSpc>
                        <a:spcBef>
                          <a:spcPts val="0"/>
                        </a:spcBef>
                        <a:spcAft>
                          <a:spcPts val="0"/>
                        </a:spcAft>
                        <a:buNone/>
                      </a:pPr>
                      <a:r>
                        <a:rPr lang="pt-BR" sz="2400">
                          <a:solidFill>
                            <a:srgbClr val="434343"/>
                          </a:solidFill>
                          <a:latin typeface="Montserrat"/>
                          <a:ea typeface="Montserrat"/>
                          <a:cs typeface="Montserrat"/>
                          <a:sym typeface="Montserrat"/>
                        </a:rPr>
                        <a:t>true e </a:t>
                      </a:r>
                      <a:r>
                        <a:rPr lang="pt-BR" sz="2400">
                          <a:solidFill>
                            <a:srgbClr val="434343"/>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false</a:t>
                      </a:r>
                      <a:r>
                        <a:rPr lang="pt-BR" sz="2400">
                          <a:solidFill>
                            <a:srgbClr val="434343"/>
                          </a:solidFill>
                          <a:latin typeface="Montserrat"/>
                          <a:ea typeface="Montserrat"/>
                          <a:cs typeface="Montserrat"/>
                          <a:sym typeface="Montserrat"/>
                        </a:rPr>
                        <a:t>.</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274025">
                <a:tc>
                  <a:txBody>
                    <a:bodyPr/>
                    <a:lstStyle/>
                    <a:p>
                      <a:pPr marL="342900" lvl="0" indent="-342900" algn="just" rtl="0">
                        <a:lnSpc>
                          <a:spcPct val="120000"/>
                        </a:lnSpc>
                        <a:spcBef>
                          <a:spcPts val="0"/>
                        </a:spcBef>
                        <a:spcAft>
                          <a:spcPts val="0"/>
                        </a:spcAft>
                        <a:buClr>
                          <a:schemeClr val="dk2"/>
                        </a:buClr>
                        <a:buSzPts val="2100"/>
                        <a:buFont typeface="Noto Sans Symbols"/>
                        <a:buChar char="✔"/>
                      </a:pPr>
                      <a:r>
                        <a:rPr lang="pt-BR" sz="2400" b="1">
                          <a:solidFill>
                            <a:srgbClr val="434343"/>
                          </a:solidFill>
                          <a:latin typeface="Montserrat"/>
                          <a:ea typeface="Montserrat"/>
                          <a:cs typeface="Montserrat"/>
                          <a:sym typeface="Montserrat"/>
                        </a:rPr>
                        <a:t>null. </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0" algn="just" rtl="0">
                        <a:lnSpc>
                          <a:spcPct val="120000"/>
                        </a:lnSpc>
                        <a:spcBef>
                          <a:spcPts val="0"/>
                        </a:spcBef>
                        <a:spcAft>
                          <a:spcPts val="0"/>
                        </a:spcAft>
                        <a:buNone/>
                      </a:pPr>
                      <a:r>
                        <a:rPr lang="pt-BR" sz="2400">
                          <a:solidFill>
                            <a:srgbClr val="434343"/>
                          </a:solidFill>
                          <a:latin typeface="Montserrat"/>
                          <a:ea typeface="Montserrat"/>
                          <a:cs typeface="Montserrat"/>
                          <a:sym typeface="Montserrat"/>
                        </a:rPr>
                        <a:t>Uma palavra-chave que indica valor nulo. Devido JavaScript ser case-sensitive, null não é o mesmo que Null, NULL, ou ainda outra variação.</a:t>
                      </a:r>
                      <a:endParaRPr>
                        <a:solidFill>
                          <a:schemeClr val="dk1"/>
                        </a:solidFill>
                      </a:endParaRPr>
                    </a:p>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35125">
                <a:tc>
                  <a:txBody>
                    <a:bodyPr/>
                    <a:lstStyle/>
                    <a:p>
                      <a:pPr marL="342900" lvl="0" indent="-342900" algn="just" rtl="0">
                        <a:lnSpc>
                          <a:spcPct val="120000"/>
                        </a:lnSpc>
                        <a:spcBef>
                          <a:spcPts val="0"/>
                        </a:spcBef>
                        <a:spcAft>
                          <a:spcPts val="0"/>
                        </a:spcAft>
                        <a:buClr>
                          <a:schemeClr val="dk2"/>
                        </a:buClr>
                        <a:buSzPts val="2100"/>
                        <a:buFont typeface="Noto Sans Symbols"/>
                        <a:buChar char="✔"/>
                      </a:pPr>
                      <a:r>
                        <a:rPr lang="pt-BR" sz="2400" b="1">
                          <a:solidFill>
                            <a:srgbClr val="434343"/>
                          </a:solidFill>
                          <a:latin typeface="Montserrat"/>
                          <a:ea typeface="Montserrat"/>
                          <a:cs typeface="Montserrat"/>
                          <a:sym typeface="Montserrat"/>
                        </a:rPr>
                        <a:t>undefined</a:t>
                      </a:r>
                      <a:r>
                        <a:rPr lang="pt-BR" sz="2400">
                          <a:solidFill>
                            <a:srgbClr val="434343"/>
                          </a:solidFill>
                          <a:latin typeface="Montserrat"/>
                          <a:ea typeface="Montserrat"/>
                          <a:cs typeface="Montserrat"/>
                          <a:sym typeface="Montserrat"/>
                        </a:rPr>
                        <a:t>. </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0" algn="just" rtl="0">
                        <a:lnSpc>
                          <a:spcPct val="120000"/>
                        </a:lnSpc>
                        <a:spcBef>
                          <a:spcPts val="0"/>
                        </a:spcBef>
                        <a:spcAft>
                          <a:spcPts val="0"/>
                        </a:spcAft>
                        <a:buNone/>
                      </a:pPr>
                      <a:r>
                        <a:rPr lang="pt-BR" sz="2400">
                          <a:solidFill>
                            <a:srgbClr val="434343"/>
                          </a:solidFill>
                          <a:latin typeface="Montserrat"/>
                          <a:ea typeface="Montserrat"/>
                          <a:cs typeface="Montserrat"/>
                          <a:sym typeface="Montserrat"/>
                        </a:rPr>
                        <a:t>Uma propriedade superior cujo valor é indefinido.</a:t>
                      </a:r>
                      <a:endParaRPr>
                        <a:solidFill>
                          <a:schemeClr val="dk1"/>
                        </a:solidFill>
                      </a:endParaRPr>
                    </a:p>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835125">
                <a:tc>
                  <a:txBody>
                    <a:bodyPr/>
                    <a:lstStyle/>
                    <a:p>
                      <a:pPr marL="342900" lvl="0" indent="-342900" algn="just" rtl="0">
                        <a:lnSpc>
                          <a:spcPct val="120000"/>
                        </a:lnSpc>
                        <a:spcBef>
                          <a:spcPts val="0"/>
                        </a:spcBef>
                        <a:spcAft>
                          <a:spcPts val="0"/>
                        </a:spcAft>
                        <a:buClr>
                          <a:schemeClr val="dk2"/>
                        </a:buClr>
                        <a:buSzPts val="2100"/>
                        <a:buFont typeface="Noto Sans Symbols"/>
                        <a:buChar char="✔"/>
                      </a:pPr>
                      <a:r>
                        <a:rPr lang="pt-BR" sz="2400" b="1">
                          <a:solidFill>
                            <a:srgbClr val="434343"/>
                          </a:solidFill>
                          <a:latin typeface="Montserrat"/>
                          <a:ea typeface="Montserrat"/>
                          <a:cs typeface="Montserrat"/>
                          <a:sym typeface="Montserrat"/>
                        </a:rPr>
                        <a:t>Number</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0" algn="just" rtl="0">
                        <a:lnSpc>
                          <a:spcPct val="120000"/>
                        </a:lnSpc>
                        <a:spcBef>
                          <a:spcPts val="0"/>
                        </a:spcBef>
                        <a:spcAft>
                          <a:spcPts val="0"/>
                        </a:spcAft>
                        <a:buNone/>
                      </a:pPr>
                      <a:r>
                        <a:rPr lang="pt-BR" sz="2400">
                          <a:solidFill>
                            <a:srgbClr val="434343"/>
                          </a:solidFill>
                          <a:latin typeface="Montserrat"/>
                          <a:ea typeface="Montserrat"/>
                          <a:cs typeface="Montserrat"/>
                          <a:sym typeface="Montserrat"/>
                        </a:rPr>
                        <a:t>. 42 ou 3.14159.</a:t>
                      </a:r>
                      <a:endParaRPr>
                        <a:solidFill>
                          <a:schemeClr val="dk1"/>
                        </a:solidFill>
                      </a:endParaRPr>
                    </a:p>
                    <a:p>
                      <a:pPr marL="0" lvl="0" indent="0" algn="l" rtl="0">
                        <a:spcBef>
                          <a:spcPts val="0"/>
                        </a:spcBef>
                        <a:spcAft>
                          <a:spcPts val="0"/>
                        </a:spcAft>
                        <a:buNone/>
                      </a:pP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48600">
                <a:tc>
                  <a:txBody>
                    <a:bodyPr/>
                    <a:lstStyle/>
                    <a:p>
                      <a:pPr marL="342900" lvl="0" indent="-342900" algn="just" rtl="0">
                        <a:lnSpc>
                          <a:spcPct val="120000"/>
                        </a:lnSpc>
                        <a:spcBef>
                          <a:spcPts val="0"/>
                        </a:spcBef>
                        <a:spcAft>
                          <a:spcPts val="0"/>
                        </a:spcAft>
                        <a:buClr>
                          <a:schemeClr val="dk2"/>
                        </a:buClr>
                        <a:buSzPts val="2100"/>
                        <a:buFont typeface="Noto Sans Symbols"/>
                        <a:buChar char="✔"/>
                      </a:pPr>
                      <a:r>
                        <a:rPr lang="pt-BR" sz="2400" b="1">
                          <a:solidFill>
                            <a:srgbClr val="434343"/>
                          </a:solidFill>
                          <a:latin typeface="Montserrat"/>
                          <a:ea typeface="Montserrat"/>
                          <a:cs typeface="Montserrat"/>
                          <a:sym typeface="Montserrat"/>
                        </a:rPr>
                        <a:t>String.</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0" algn="just" rtl="0">
                        <a:lnSpc>
                          <a:spcPct val="120000"/>
                        </a:lnSpc>
                        <a:spcBef>
                          <a:spcPts val="0"/>
                        </a:spcBef>
                        <a:spcAft>
                          <a:spcPts val="0"/>
                        </a:spcAft>
                        <a:buNone/>
                      </a:pPr>
                      <a:r>
                        <a:rPr lang="pt-BR" sz="2400">
                          <a:solidFill>
                            <a:srgbClr val="434343"/>
                          </a:solidFill>
                          <a:latin typeface="Montserrat"/>
                          <a:ea typeface="Montserrat"/>
                          <a:cs typeface="Montserrat"/>
                          <a:sym typeface="Montserrat"/>
                        </a:rPr>
                        <a:t>"Howdy"</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48600">
                <a:tc>
                  <a:txBody>
                    <a:bodyPr/>
                    <a:lstStyle/>
                    <a:p>
                      <a:pPr marL="342900" lvl="0" indent="-342900" algn="just" rtl="0">
                        <a:lnSpc>
                          <a:spcPct val="120000"/>
                        </a:lnSpc>
                        <a:spcBef>
                          <a:spcPts val="0"/>
                        </a:spcBef>
                        <a:spcAft>
                          <a:spcPts val="0"/>
                        </a:spcAft>
                        <a:buClr>
                          <a:schemeClr val="dk2"/>
                        </a:buClr>
                        <a:buSzPts val="2100"/>
                        <a:buFont typeface="Noto Sans Symbols"/>
                        <a:buChar char="✔"/>
                      </a:pPr>
                      <a:r>
                        <a:rPr lang="pt-BR" sz="2400" b="1">
                          <a:solidFill>
                            <a:srgbClr val="434343"/>
                          </a:solidFill>
                          <a:latin typeface="Montserrat"/>
                          <a:ea typeface="Montserrat"/>
                          <a:cs typeface="Montserrat"/>
                          <a:sym typeface="Montserrat"/>
                        </a:rPr>
                        <a:t>Symbol</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0" algn="just" rtl="0">
                        <a:lnSpc>
                          <a:spcPct val="120000"/>
                        </a:lnSpc>
                        <a:spcBef>
                          <a:spcPts val="0"/>
                        </a:spcBef>
                        <a:spcAft>
                          <a:spcPts val="0"/>
                        </a:spcAft>
                        <a:buNone/>
                      </a:pPr>
                      <a:r>
                        <a:rPr lang="pt-BR" sz="2400">
                          <a:solidFill>
                            <a:srgbClr val="434343"/>
                          </a:solidFill>
                          <a:latin typeface="Montserrat"/>
                          <a:ea typeface="Montserrat"/>
                          <a:cs typeface="Montserrat"/>
                          <a:sym typeface="Montserrat"/>
                        </a:rPr>
                        <a:t>(novo em ECMAScript 6). </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548600">
                <a:tc>
                  <a:txBody>
                    <a:bodyPr/>
                    <a:lstStyle/>
                    <a:p>
                      <a:pPr marL="342900" lvl="0" indent="-342900" algn="just" rtl="0">
                        <a:lnSpc>
                          <a:spcPct val="120000"/>
                        </a:lnSpc>
                        <a:spcBef>
                          <a:spcPts val="0"/>
                        </a:spcBef>
                        <a:spcAft>
                          <a:spcPts val="0"/>
                        </a:spcAft>
                        <a:buClr>
                          <a:schemeClr val="dk2"/>
                        </a:buClr>
                        <a:buSzPts val="2100"/>
                        <a:buFont typeface="Noto Sans Symbols"/>
                        <a:buChar char="✔"/>
                      </a:pPr>
                      <a:r>
                        <a:rPr lang="pt-BR" sz="2400" b="1">
                          <a:solidFill>
                            <a:srgbClr val="434343"/>
                          </a:solidFill>
                          <a:latin typeface="Montserrat"/>
                          <a:ea typeface="Montserrat"/>
                          <a:cs typeface="Montserrat"/>
                          <a:sym typeface="Montserrat"/>
                        </a:rPr>
                        <a:t>Object</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lvl="0" indent="0" algn="just" rtl="0">
                        <a:lnSpc>
                          <a:spcPct val="120000"/>
                        </a:lnSpc>
                        <a:spcBef>
                          <a:spcPts val="0"/>
                        </a:spcBef>
                        <a:spcAft>
                          <a:spcPts val="0"/>
                        </a:spcAft>
                        <a:buNone/>
                      </a:pPr>
                      <a:r>
                        <a:rPr lang="pt-BR" sz="2400">
                          <a:solidFill>
                            <a:srgbClr val="434343"/>
                          </a:solidFill>
                          <a:latin typeface="Montserrat"/>
                          <a:ea typeface="Montserrat"/>
                          <a:cs typeface="Montserrat"/>
                          <a:sym typeface="Montserrat"/>
                        </a:rPr>
                        <a:t>Um tipo de dado cuja as instâncias são únicas </a:t>
                      </a:r>
                      <a:endParaRPr sz="2400">
                        <a:solidFill>
                          <a:srgbClr val="434343"/>
                        </a:solidFill>
                        <a:latin typeface="Montserrat"/>
                        <a:ea typeface="Montserrat"/>
                        <a:cs typeface="Montserrat"/>
                        <a:sym typeface="Montserrat"/>
                      </a:endParaRPr>
                    </a:p>
                    <a:p>
                      <a:pPr marL="457200" lvl="0" indent="0" algn="just" rtl="0">
                        <a:lnSpc>
                          <a:spcPct val="120000"/>
                        </a:lnSpc>
                        <a:spcBef>
                          <a:spcPts val="0"/>
                        </a:spcBef>
                        <a:spcAft>
                          <a:spcPts val="0"/>
                        </a:spcAft>
                        <a:buNone/>
                      </a:pPr>
                      <a:r>
                        <a:rPr lang="pt-BR" sz="2400">
                          <a:solidFill>
                            <a:srgbClr val="434343"/>
                          </a:solidFill>
                          <a:latin typeface="Montserrat"/>
                          <a:ea typeface="Montserrat"/>
                          <a:cs typeface="Montserrat"/>
                          <a:sym typeface="Montserrat"/>
                        </a:rPr>
                        <a:t>e imutáveis</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52"/>
          <p:cNvSpPr/>
          <p:nvPr/>
        </p:nvSpPr>
        <p:spPr>
          <a:xfrm>
            <a:off x="-50" y="-222237"/>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9" name="Google Shape;919;p52"/>
          <p:cNvSpPr txBox="1"/>
          <p:nvPr/>
        </p:nvSpPr>
        <p:spPr>
          <a:xfrm>
            <a:off x="1576974" y="761467"/>
            <a:ext cx="72546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JavaScript Boolean</a:t>
            </a:r>
            <a:endParaRPr sz="4400" b="1" i="0" u="none" strike="noStrike" cap="none">
              <a:solidFill>
                <a:srgbClr val="49B93C"/>
              </a:solidFill>
              <a:latin typeface="Montserrat"/>
              <a:ea typeface="Montserrat"/>
              <a:cs typeface="Montserrat"/>
              <a:sym typeface="Montserrat"/>
            </a:endParaRPr>
          </a:p>
        </p:txBody>
      </p:sp>
      <p:sp>
        <p:nvSpPr>
          <p:cNvPr id="920" name="Google Shape;920;p52"/>
          <p:cNvSpPr txBox="1"/>
          <p:nvPr/>
        </p:nvSpPr>
        <p:spPr>
          <a:xfrm>
            <a:off x="1595975" y="2011625"/>
            <a:ext cx="10941600" cy="617275"/>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400" b="0" i="0" u="none" strike="noStrike" cap="none">
                <a:solidFill>
                  <a:srgbClr val="434343"/>
                </a:solidFill>
                <a:latin typeface="Montserrat"/>
                <a:ea typeface="Montserrat"/>
                <a:cs typeface="Montserrat"/>
                <a:sym typeface="Montserrat"/>
              </a:rPr>
              <a:t>Um </a:t>
            </a:r>
            <a:r>
              <a:rPr lang="pt-BR" sz="2400" b="0" i="0" u="none" strike="noStrike" cap="none">
                <a:solidFill>
                  <a:srgbClr val="434343"/>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JavaScript Boolean</a:t>
            </a:r>
            <a:r>
              <a:rPr lang="pt-BR" sz="2400" b="0" i="0" u="none" strike="noStrike" cap="none">
                <a:solidFill>
                  <a:srgbClr val="434343"/>
                </a:solidFill>
                <a:latin typeface="Montserrat"/>
                <a:ea typeface="Montserrat"/>
                <a:cs typeface="Montserrat"/>
                <a:sym typeface="Montserrat"/>
              </a:rPr>
              <a:t> representa um de dois valores: true ou false. </a:t>
            </a:r>
            <a:endParaRPr sz="24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2"/>
              </a:buClr>
              <a:buSzPts val="2100"/>
              <a:buFont typeface="Montserrat"/>
              <a:buNone/>
            </a:pPr>
            <a:r>
              <a:rPr lang="pt-BR" sz="2400">
                <a:solidFill>
                  <a:srgbClr val="434343"/>
                </a:solidFill>
                <a:latin typeface="Montserrat"/>
                <a:ea typeface="Montserrat"/>
                <a:cs typeface="Montserrat"/>
                <a:sym typeface="Montserrat"/>
              </a:rPr>
              <a:t>Verdadeiro ou falso, usado para análise de condição.</a:t>
            </a:r>
            <a:endParaRPr sz="2400">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p:txBody>
      </p:sp>
      <p:pic>
        <p:nvPicPr>
          <p:cNvPr id="921" name="Google Shape;921;p52"/>
          <p:cNvPicPr preferRelativeResize="0"/>
          <p:nvPr/>
        </p:nvPicPr>
        <p:blipFill rotWithShape="1">
          <a:blip r:embed="rId3">
            <a:alphaModFix/>
          </a:blip>
          <a:srcRect/>
          <a:stretch/>
        </p:blipFill>
        <p:spPr>
          <a:xfrm>
            <a:off x="12757200" y="-12"/>
            <a:ext cx="4800600" cy="4714875"/>
          </a:xfrm>
          <a:prstGeom prst="rect">
            <a:avLst/>
          </a:prstGeom>
          <a:noFill/>
          <a:ln>
            <a:noFill/>
          </a:ln>
        </p:spPr>
      </p:pic>
      <p:sp>
        <p:nvSpPr>
          <p:cNvPr id="922" name="Google Shape;922;p52"/>
          <p:cNvSpPr/>
          <p:nvPr/>
        </p:nvSpPr>
        <p:spPr>
          <a:xfrm>
            <a:off x="1595975" y="3216764"/>
            <a:ext cx="7235599" cy="6069560"/>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DOCTYPE</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html</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html</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body</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400" b="0" i="0" u="none" strike="noStrike" cap="none">
                <a:solidFill>
                  <a:srgbClr val="D4D4D4"/>
                </a:solidFill>
                <a:latin typeface="Consolas"/>
                <a:ea typeface="Consolas"/>
                <a:cs typeface="Consolas"/>
                <a:sym typeface="Consolas"/>
              </a:rPr>
            </a:b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h2</a:t>
            </a:r>
            <a:r>
              <a:rPr lang="pt-BR" sz="2400" b="0" i="0" u="none" strike="noStrike" cap="none">
                <a:solidFill>
                  <a:srgbClr val="808080"/>
                </a:solidFill>
                <a:latin typeface="Consolas"/>
                <a:ea typeface="Consolas"/>
                <a:cs typeface="Consolas"/>
                <a:sym typeface="Consolas"/>
              </a:rPr>
              <a:t>&gt;</a:t>
            </a:r>
            <a:r>
              <a:rPr lang="pt-BR" sz="2400" b="0" i="0" u="none" strike="noStrike" cap="none">
                <a:solidFill>
                  <a:srgbClr val="D4D4D4"/>
                </a:solidFill>
                <a:latin typeface="Consolas"/>
                <a:ea typeface="Consolas"/>
                <a:cs typeface="Consolas"/>
                <a:sym typeface="Consolas"/>
              </a:rPr>
              <a:t>JavaScript Booleans</a:t>
            </a: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h2</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p</a:t>
            </a:r>
            <a:r>
              <a:rPr lang="pt-BR" sz="2400" b="0" i="0" u="none" strike="noStrike" cap="none">
                <a:solidFill>
                  <a:srgbClr val="808080"/>
                </a:solidFill>
                <a:latin typeface="Consolas"/>
                <a:ea typeface="Consolas"/>
                <a:cs typeface="Consolas"/>
                <a:sym typeface="Consolas"/>
              </a:rPr>
              <a:t>&gt;</a:t>
            </a:r>
            <a:r>
              <a:rPr lang="pt-BR" sz="2400" b="0" i="0" u="none" strike="noStrike" cap="none">
                <a:solidFill>
                  <a:srgbClr val="D4D4D4"/>
                </a:solidFill>
                <a:latin typeface="Consolas"/>
                <a:ea typeface="Consolas"/>
                <a:cs typeface="Consolas"/>
                <a:sym typeface="Consolas"/>
              </a:rPr>
              <a:t>Exibe o valor de Boolean (10 &gt; 9):</a:t>
            </a: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p</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400" b="0" i="0" u="none" strike="noStrike" cap="none">
                <a:solidFill>
                  <a:srgbClr val="D4D4D4"/>
                </a:solidFill>
                <a:latin typeface="Consolas"/>
                <a:ea typeface="Consolas"/>
                <a:cs typeface="Consolas"/>
                <a:sym typeface="Consolas"/>
              </a:rPr>
            </a:b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p</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id</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CE9178"/>
                </a:solidFill>
                <a:latin typeface="Consolas"/>
                <a:ea typeface="Consolas"/>
                <a:cs typeface="Consolas"/>
                <a:sym typeface="Consolas"/>
              </a:rPr>
              <a:t>"demo"</a:t>
            </a:r>
            <a:r>
              <a:rPr lang="pt-BR" sz="2400" b="0" i="0" u="none" strike="noStrike" cap="none">
                <a:solidFill>
                  <a:srgbClr val="808080"/>
                </a:solidFill>
                <a:latin typeface="Consolas"/>
                <a:ea typeface="Consolas"/>
                <a:cs typeface="Consolas"/>
                <a:sym typeface="Consolas"/>
              </a:rPr>
              <a:t>&gt;&lt;/</a:t>
            </a:r>
            <a:r>
              <a:rPr lang="pt-BR" sz="2400" b="0" i="0" u="none" strike="noStrike" cap="none">
                <a:solidFill>
                  <a:srgbClr val="569CD6"/>
                </a:solidFill>
                <a:latin typeface="Consolas"/>
                <a:ea typeface="Consolas"/>
                <a:cs typeface="Consolas"/>
                <a:sym typeface="Consolas"/>
              </a:rPr>
              <a:t>p</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400" b="0" i="0" u="none" strike="noStrike" cap="none">
                <a:solidFill>
                  <a:srgbClr val="D4D4D4"/>
                </a:solidFill>
                <a:latin typeface="Consolas"/>
                <a:ea typeface="Consolas"/>
                <a:cs typeface="Consolas"/>
                <a:sym typeface="Consolas"/>
              </a:rPr>
            </a:b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script</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9CDCFE"/>
                </a:solidFill>
                <a:latin typeface="Consolas"/>
                <a:ea typeface="Consolas"/>
                <a:cs typeface="Consolas"/>
                <a:sym typeface="Consolas"/>
              </a:rPr>
              <a:t>document</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DCDCAA"/>
                </a:solidFill>
                <a:latin typeface="Consolas"/>
                <a:ea typeface="Consolas"/>
                <a:cs typeface="Consolas"/>
                <a:sym typeface="Consolas"/>
              </a:rPr>
              <a:t>getElementById</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CE9178"/>
                </a:solidFill>
                <a:latin typeface="Consolas"/>
                <a:ea typeface="Consolas"/>
                <a:cs typeface="Consolas"/>
                <a:sym typeface="Consolas"/>
              </a:rPr>
              <a:t>"demo"</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9CDCFE"/>
                </a:solidFill>
                <a:latin typeface="Consolas"/>
                <a:ea typeface="Consolas"/>
                <a:cs typeface="Consolas"/>
                <a:sym typeface="Consolas"/>
              </a:rPr>
              <a:t>innerHTML</a:t>
            </a:r>
            <a:r>
              <a:rPr lang="pt-BR" sz="2400" b="0" i="0" u="none" strike="noStrike" cap="none">
                <a:solidFill>
                  <a:srgbClr val="D4D4D4"/>
                </a:solidFill>
                <a:latin typeface="Consolas"/>
                <a:ea typeface="Consolas"/>
                <a:cs typeface="Consolas"/>
                <a:sym typeface="Consolas"/>
              </a:rPr>
              <a:t> = </a:t>
            </a:r>
            <a:r>
              <a:rPr lang="pt-BR" sz="2400" b="0" i="0" u="none" strike="noStrike" cap="none">
                <a:solidFill>
                  <a:srgbClr val="4EC9B0"/>
                </a:solidFill>
                <a:latin typeface="Consolas"/>
                <a:ea typeface="Consolas"/>
                <a:cs typeface="Consolas"/>
                <a:sym typeface="Consolas"/>
              </a:rPr>
              <a:t>Boolean</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B5CEA8"/>
                </a:solidFill>
                <a:latin typeface="Consolas"/>
                <a:ea typeface="Consolas"/>
                <a:cs typeface="Consolas"/>
                <a:sym typeface="Consolas"/>
              </a:rPr>
              <a:t>10</a:t>
            </a:r>
            <a:r>
              <a:rPr lang="pt-BR" sz="2400" b="0" i="0" u="none" strike="noStrike" cap="none">
                <a:solidFill>
                  <a:srgbClr val="D4D4D4"/>
                </a:solidFill>
                <a:latin typeface="Consolas"/>
                <a:ea typeface="Consolas"/>
                <a:cs typeface="Consolas"/>
                <a:sym typeface="Consolas"/>
              </a:rPr>
              <a:t> &gt; </a:t>
            </a:r>
            <a:r>
              <a:rPr lang="pt-BR" sz="2400" b="0" i="0" u="none" strike="noStrike" cap="none">
                <a:solidFill>
                  <a:srgbClr val="B5CEA8"/>
                </a:solidFill>
                <a:latin typeface="Consolas"/>
                <a:ea typeface="Consolas"/>
                <a:cs typeface="Consolas"/>
                <a:sym typeface="Consolas"/>
              </a:rPr>
              <a:t>9</a:t>
            </a:r>
            <a:r>
              <a:rPr lang="pt-BR" sz="24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script</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400" b="0" i="0" u="none" strike="noStrike" cap="none">
                <a:solidFill>
                  <a:srgbClr val="D4D4D4"/>
                </a:solidFill>
                <a:latin typeface="Consolas"/>
                <a:ea typeface="Consolas"/>
                <a:cs typeface="Consolas"/>
                <a:sym typeface="Consolas"/>
              </a:rPr>
            </a:b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body</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html</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p:txBody>
      </p:sp>
      <p:cxnSp>
        <p:nvCxnSpPr>
          <p:cNvPr id="923" name="Google Shape;923;p52"/>
          <p:cNvCxnSpPr/>
          <p:nvPr/>
        </p:nvCxnSpPr>
        <p:spPr>
          <a:xfrm rot="10800000" flipH="1">
            <a:off x="7107463" y="5366531"/>
            <a:ext cx="3254246" cy="88818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924" name="Google Shape;924;p52"/>
          <p:cNvSpPr txBox="1"/>
          <p:nvPr/>
        </p:nvSpPr>
        <p:spPr>
          <a:xfrm>
            <a:off x="11463484" y="6901403"/>
            <a:ext cx="3360600" cy="24018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mostrando</a:t>
            </a:r>
            <a:r>
              <a:rPr lang="pt-BR" sz="1900">
                <a:solidFill>
                  <a:srgbClr val="666666"/>
                </a:solidFill>
                <a:latin typeface="Helvetica Neue"/>
                <a:ea typeface="Helvetica Neue"/>
                <a:cs typeface="Helvetica Neue"/>
                <a:sym typeface="Helvetica Neue"/>
              </a:rPr>
              <a:t> como o JavaScript aparece em tela Tela branca com as frases JavaScript Booleans, Exibe o valor de Boolean (10 &gt; 9): como verdadeiro</a:t>
            </a:r>
            <a:endParaRPr sz="1900">
              <a:solidFill>
                <a:srgbClr val="666666"/>
              </a:solidFill>
              <a:latin typeface="Helvetica Neue"/>
              <a:ea typeface="Helvetica Neue"/>
              <a:cs typeface="Helvetica Neue"/>
              <a:sym typeface="Helvetica Neue"/>
            </a:endParaRPr>
          </a:p>
        </p:txBody>
      </p:sp>
      <p:pic>
        <p:nvPicPr>
          <p:cNvPr id="925" name="Google Shape;925;p52"/>
          <p:cNvPicPr preferRelativeResize="0"/>
          <p:nvPr/>
        </p:nvPicPr>
        <p:blipFill rotWithShape="1">
          <a:blip r:embed="rId4">
            <a:alphaModFix/>
          </a:blip>
          <a:srcRect/>
          <a:stretch/>
        </p:blipFill>
        <p:spPr>
          <a:xfrm>
            <a:off x="10857206" y="3750112"/>
            <a:ext cx="4573294" cy="29514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53"/>
          <p:cNvSpPr/>
          <p:nvPr/>
        </p:nvSpPr>
        <p:spPr>
          <a:xfrm>
            <a:off x="-50" y="-222237"/>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1" name="Google Shape;931;p53"/>
          <p:cNvSpPr txBox="1"/>
          <p:nvPr/>
        </p:nvSpPr>
        <p:spPr>
          <a:xfrm>
            <a:off x="1576974" y="761467"/>
            <a:ext cx="9280232"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JavaScript Operadores Lógicos</a:t>
            </a:r>
            <a:endParaRPr/>
          </a:p>
        </p:txBody>
      </p:sp>
      <p:sp>
        <p:nvSpPr>
          <p:cNvPr id="932" name="Google Shape;932;p53"/>
          <p:cNvSpPr txBox="1"/>
          <p:nvPr/>
        </p:nvSpPr>
        <p:spPr>
          <a:xfrm>
            <a:off x="1595975" y="2011625"/>
            <a:ext cx="10941600" cy="617275"/>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400" b="0" i="0" u="none" strike="noStrike" cap="none">
                <a:solidFill>
                  <a:srgbClr val="434343"/>
                </a:solidFill>
                <a:latin typeface="Montserrat"/>
                <a:ea typeface="Montserrat"/>
                <a:cs typeface="Montserrat"/>
                <a:sym typeface="Montserrat"/>
              </a:rPr>
              <a:t>Operadores lógicos aritméticos </a:t>
            </a: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p:txBody>
      </p:sp>
      <p:pic>
        <p:nvPicPr>
          <p:cNvPr id="933" name="Google Shape;933;p53"/>
          <p:cNvPicPr preferRelativeResize="0"/>
          <p:nvPr/>
        </p:nvPicPr>
        <p:blipFill rotWithShape="1">
          <a:blip r:embed="rId3">
            <a:alphaModFix/>
          </a:blip>
          <a:srcRect/>
          <a:stretch/>
        </p:blipFill>
        <p:spPr>
          <a:xfrm>
            <a:off x="12757200" y="-12"/>
            <a:ext cx="4800600" cy="4714875"/>
          </a:xfrm>
          <a:prstGeom prst="rect">
            <a:avLst/>
          </a:prstGeom>
          <a:noFill/>
          <a:ln>
            <a:noFill/>
          </a:ln>
        </p:spPr>
      </p:pic>
      <p:sp>
        <p:nvSpPr>
          <p:cNvPr id="934" name="Google Shape;934;p53"/>
          <p:cNvSpPr/>
          <p:nvPr/>
        </p:nvSpPr>
        <p:spPr>
          <a:xfrm>
            <a:off x="6492707" y="2864233"/>
            <a:ext cx="7235599" cy="6438892"/>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DOCTYPE</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html</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html</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body</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h2</a:t>
            </a:r>
            <a:r>
              <a:rPr lang="pt-BR" sz="2400" b="0" i="0" u="none" strike="noStrike" cap="none">
                <a:solidFill>
                  <a:srgbClr val="808080"/>
                </a:solidFill>
                <a:latin typeface="Consolas"/>
                <a:ea typeface="Consolas"/>
                <a:cs typeface="Consolas"/>
                <a:sym typeface="Consolas"/>
              </a:rPr>
              <a:t>&gt;</a:t>
            </a:r>
            <a:r>
              <a:rPr lang="pt-BR" sz="2400" b="0" i="0" u="none" strike="noStrike" cap="none">
                <a:solidFill>
                  <a:srgbClr val="D4D4D4"/>
                </a:solidFill>
                <a:latin typeface="Consolas"/>
                <a:ea typeface="Consolas"/>
                <a:cs typeface="Consolas"/>
                <a:sym typeface="Consolas"/>
              </a:rPr>
              <a:t>JavaScript Operadores</a:t>
            </a: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h2</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h3</a:t>
            </a:r>
            <a:r>
              <a:rPr lang="pt-BR" sz="2400" b="0" i="0" u="none" strike="noStrike" cap="none">
                <a:solidFill>
                  <a:srgbClr val="808080"/>
                </a:solidFill>
                <a:latin typeface="Consolas"/>
                <a:ea typeface="Consolas"/>
                <a:cs typeface="Consolas"/>
                <a:sym typeface="Consolas"/>
              </a:rPr>
              <a:t>&gt;</a:t>
            </a:r>
            <a:r>
              <a:rPr lang="pt-BR" sz="2400" b="0" i="0" u="none" strike="noStrike" cap="none">
                <a:solidFill>
                  <a:srgbClr val="D4D4D4"/>
                </a:solidFill>
                <a:latin typeface="Consolas"/>
                <a:ea typeface="Consolas"/>
                <a:cs typeface="Consolas"/>
                <a:sym typeface="Consolas"/>
              </a:rPr>
              <a:t>Adição</a:t>
            </a: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h3</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p</a:t>
            </a:r>
            <a:r>
              <a:rPr lang="pt-BR" sz="2400" b="0" i="0" u="none" strike="noStrike" cap="none">
                <a:solidFill>
                  <a:srgbClr val="808080"/>
                </a:solidFill>
                <a:latin typeface="Consolas"/>
                <a:ea typeface="Consolas"/>
                <a:cs typeface="Consolas"/>
                <a:sym typeface="Consolas"/>
              </a:rPr>
              <a:t>&gt;</a:t>
            </a:r>
            <a:r>
              <a:rPr lang="pt-BR" sz="2400" b="0" i="0" u="none" strike="noStrike" cap="none">
                <a:solidFill>
                  <a:srgbClr val="D4D4D4"/>
                </a:solidFill>
                <a:latin typeface="Consolas"/>
                <a:ea typeface="Consolas"/>
                <a:cs typeface="Consolas"/>
                <a:sym typeface="Consolas"/>
              </a:rPr>
              <a:t>O operador + concatena (</a:t>
            </a:r>
            <a:r>
              <a:rPr lang="pt-BR" sz="2400">
                <a:solidFill>
                  <a:srgbClr val="D4D4D4"/>
                </a:solidFill>
                <a:latin typeface="Consolas"/>
                <a:ea typeface="Consolas"/>
                <a:cs typeface="Consolas"/>
                <a:sym typeface="Consolas"/>
              </a:rPr>
              <a:t>une</a:t>
            </a:r>
            <a:r>
              <a:rPr lang="pt-BR" sz="2400" b="0" i="0" u="none" strike="noStrike" cap="none">
                <a:solidFill>
                  <a:srgbClr val="D4D4D4"/>
                </a:solidFill>
                <a:latin typeface="Consolas"/>
                <a:ea typeface="Consolas"/>
                <a:cs typeface="Consolas"/>
                <a:sym typeface="Consolas"/>
              </a:rPr>
              <a:t>) strings: </a:t>
            </a: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p</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p</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id</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CE9178"/>
                </a:solidFill>
                <a:latin typeface="Consolas"/>
                <a:ea typeface="Consolas"/>
                <a:cs typeface="Consolas"/>
                <a:sym typeface="Consolas"/>
              </a:rPr>
              <a:t>"demo"</a:t>
            </a:r>
            <a:r>
              <a:rPr lang="pt-BR" sz="2400" b="0" i="0" u="none" strike="noStrike" cap="none">
                <a:solidFill>
                  <a:srgbClr val="808080"/>
                </a:solidFill>
                <a:latin typeface="Consolas"/>
                <a:ea typeface="Consolas"/>
                <a:cs typeface="Consolas"/>
                <a:sym typeface="Consolas"/>
              </a:rPr>
              <a:t>&gt;&lt;/</a:t>
            </a:r>
            <a:r>
              <a:rPr lang="pt-BR" sz="2400" b="0" i="0" u="none" strike="noStrike" cap="none">
                <a:solidFill>
                  <a:srgbClr val="569CD6"/>
                </a:solidFill>
                <a:latin typeface="Consolas"/>
                <a:ea typeface="Consolas"/>
                <a:cs typeface="Consolas"/>
                <a:sym typeface="Consolas"/>
              </a:rPr>
              <a:t>p</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script</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569CD6"/>
                </a:solidFill>
                <a:latin typeface="Consolas"/>
                <a:ea typeface="Consolas"/>
                <a:cs typeface="Consolas"/>
                <a:sym typeface="Consolas"/>
              </a:rPr>
              <a:t>let</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text1</a:t>
            </a:r>
            <a:r>
              <a:rPr lang="pt-BR" sz="2400" b="0" i="0" u="none" strike="noStrike" cap="none">
                <a:solidFill>
                  <a:srgbClr val="D4D4D4"/>
                </a:solidFill>
                <a:latin typeface="Consolas"/>
                <a:ea typeface="Consolas"/>
                <a:cs typeface="Consolas"/>
                <a:sym typeface="Consolas"/>
              </a:rPr>
              <a:t> = </a:t>
            </a:r>
            <a:r>
              <a:rPr lang="pt-BR" sz="2400" b="0" i="0" u="none" strike="noStrike" cap="none">
                <a:solidFill>
                  <a:srgbClr val="CE9178"/>
                </a:solidFill>
                <a:latin typeface="Consolas"/>
                <a:ea typeface="Consolas"/>
                <a:cs typeface="Consolas"/>
                <a:sym typeface="Consolas"/>
              </a:rPr>
              <a:t>“Bom "</a:t>
            </a:r>
            <a:r>
              <a:rPr lang="pt-BR" sz="24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400" b="0" i="0" u="none" strike="noStrike" cap="none">
                <a:solidFill>
                  <a:srgbClr val="569CD6"/>
                </a:solidFill>
                <a:latin typeface="Consolas"/>
                <a:ea typeface="Consolas"/>
                <a:cs typeface="Consolas"/>
                <a:sym typeface="Consolas"/>
              </a:rPr>
              <a:t>let</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text2</a:t>
            </a:r>
            <a:r>
              <a:rPr lang="pt-BR" sz="2400" b="0" i="0" u="none" strike="noStrike" cap="none">
                <a:solidFill>
                  <a:srgbClr val="D4D4D4"/>
                </a:solidFill>
                <a:latin typeface="Consolas"/>
                <a:ea typeface="Consolas"/>
                <a:cs typeface="Consolas"/>
                <a:sym typeface="Consolas"/>
              </a:rPr>
              <a:t> = </a:t>
            </a:r>
            <a:r>
              <a:rPr lang="pt-BR" sz="2400" b="0" i="0" u="none" strike="noStrike" cap="none">
                <a:solidFill>
                  <a:srgbClr val="CE9178"/>
                </a:solidFill>
                <a:latin typeface="Consolas"/>
                <a:ea typeface="Consolas"/>
                <a:cs typeface="Consolas"/>
                <a:sym typeface="Consolas"/>
              </a:rPr>
              <a:t>“Dia"</a:t>
            </a:r>
            <a:r>
              <a:rPr lang="pt-BR" sz="24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400" b="0" i="0" u="none" strike="noStrike" cap="none">
                <a:solidFill>
                  <a:srgbClr val="569CD6"/>
                </a:solidFill>
                <a:latin typeface="Consolas"/>
                <a:ea typeface="Consolas"/>
                <a:cs typeface="Consolas"/>
                <a:sym typeface="Consolas"/>
              </a:rPr>
              <a:t>let</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text3</a:t>
            </a:r>
            <a:r>
              <a:rPr lang="pt-BR" sz="2400" b="0" i="0" u="none" strike="noStrike" cap="none">
                <a:solidFill>
                  <a:srgbClr val="D4D4D4"/>
                </a:solidFill>
                <a:latin typeface="Consolas"/>
                <a:ea typeface="Consolas"/>
                <a:cs typeface="Consolas"/>
                <a:sym typeface="Consolas"/>
              </a:rPr>
              <a:t> = </a:t>
            </a:r>
            <a:r>
              <a:rPr lang="pt-BR" sz="2400" b="0" i="0" u="none" strike="noStrike" cap="none">
                <a:solidFill>
                  <a:srgbClr val="9CDCFE"/>
                </a:solidFill>
                <a:latin typeface="Consolas"/>
                <a:ea typeface="Consolas"/>
                <a:cs typeface="Consolas"/>
                <a:sym typeface="Consolas"/>
              </a:rPr>
              <a:t>text1</a:t>
            </a:r>
            <a:r>
              <a:rPr lang="pt-BR" sz="2400" b="0" i="0" u="none" strike="noStrike" cap="none">
                <a:solidFill>
                  <a:srgbClr val="D4D4D4"/>
                </a:solidFill>
                <a:latin typeface="Consolas"/>
                <a:ea typeface="Consolas"/>
                <a:cs typeface="Consolas"/>
                <a:sym typeface="Consolas"/>
              </a:rPr>
              <a:t> + </a:t>
            </a:r>
            <a:r>
              <a:rPr lang="pt-BR" sz="2400" b="0" i="0" u="none" strike="noStrike" cap="none">
                <a:solidFill>
                  <a:srgbClr val="9CDCFE"/>
                </a:solidFill>
                <a:latin typeface="Consolas"/>
                <a:ea typeface="Consolas"/>
                <a:cs typeface="Consolas"/>
                <a:sym typeface="Consolas"/>
              </a:rPr>
              <a:t>text2</a:t>
            </a:r>
            <a:r>
              <a:rPr lang="pt-BR" sz="24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400" b="0" i="0" u="none" strike="noStrike" cap="none">
                <a:solidFill>
                  <a:srgbClr val="9CDCFE"/>
                </a:solidFill>
                <a:latin typeface="Consolas"/>
                <a:ea typeface="Consolas"/>
                <a:cs typeface="Consolas"/>
                <a:sym typeface="Consolas"/>
              </a:rPr>
              <a:t>document</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DCDCAA"/>
                </a:solidFill>
                <a:latin typeface="Consolas"/>
                <a:ea typeface="Consolas"/>
                <a:cs typeface="Consolas"/>
                <a:sym typeface="Consolas"/>
              </a:rPr>
              <a:t>getElementById</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CE9178"/>
                </a:solidFill>
                <a:latin typeface="Consolas"/>
                <a:ea typeface="Consolas"/>
                <a:cs typeface="Consolas"/>
                <a:sym typeface="Consolas"/>
              </a:rPr>
              <a:t>"demo"</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9CDCFE"/>
                </a:solidFill>
                <a:latin typeface="Consolas"/>
                <a:ea typeface="Consolas"/>
                <a:cs typeface="Consolas"/>
                <a:sym typeface="Consolas"/>
              </a:rPr>
              <a:t>innerHTML</a:t>
            </a:r>
            <a:r>
              <a:rPr lang="pt-BR" sz="2400" b="0" i="0" u="none" strike="noStrike" cap="none">
                <a:solidFill>
                  <a:srgbClr val="D4D4D4"/>
                </a:solidFill>
                <a:latin typeface="Consolas"/>
                <a:ea typeface="Consolas"/>
                <a:cs typeface="Consolas"/>
                <a:sym typeface="Consolas"/>
              </a:rPr>
              <a:t> = </a:t>
            </a:r>
            <a:r>
              <a:rPr lang="pt-BR" sz="2400" b="0" i="0" u="none" strike="noStrike" cap="none">
                <a:solidFill>
                  <a:srgbClr val="9CDCFE"/>
                </a:solidFill>
                <a:latin typeface="Consolas"/>
                <a:ea typeface="Consolas"/>
                <a:cs typeface="Consolas"/>
                <a:sym typeface="Consolas"/>
              </a:rPr>
              <a:t>text3</a:t>
            </a:r>
            <a:r>
              <a:rPr lang="pt-BR" sz="24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script</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body</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808080"/>
                </a:solidFill>
                <a:latin typeface="Consolas"/>
                <a:ea typeface="Consolas"/>
                <a:cs typeface="Consolas"/>
                <a:sym typeface="Consolas"/>
              </a:rPr>
              <a:t>&lt;/</a:t>
            </a:r>
            <a:r>
              <a:rPr lang="pt-BR" sz="2400" b="0" i="0" u="none" strike="noStrike" cap="none">
                <a:solidFill>
                  <a:srgbClr val="569CD6"/>
                </a:solidFill>
                <a:latin typeface="Consolas"/>
                <a:ea typeface="Consolas"/>
                <a:cs typeface="Consolas"/>
                <a:sym typeface="Consolas"/>
              </a:rPr>
              <a:t>html</a:t>
            </a:r>
            <a:r>
              <a:rPr lang="pt-BR" sz="2400" b="0" i="0" u="none" strike="noStrike" cap="none">
                <a:solidFill>
                  <a:srgbClr val="808080"/>
                </a:solidFill>
                <a:latin typeface="Consolas"/>
                <a:ea typeface="Consolas"/>
                <a:cs typeface="Consolas"/>
                <a:sym typeface="Consolas"/>
              </a:rPr>
              <a:t>&gt;</a:t>
            </a:r>
            <a:endParaRPr sz="2400" b="0" i="0" u="none" strike="noStrike" cap="none">
              <a:solidFill>
                <a:srgbClr val="D4D4D4"/>
              </a:solidFill>
              <a:latin typeface="Consolas"/>
              <a:ea typeface="Consolas"/>
              <a:cs typeface="Consolas"/>
              <a:sym typeface="Consolas"/>
            </a:endParaRPr>
          </a:p>
        </p:txBody>
      </p:sp>
      <p:cxnSp>
        <p:nvCxnSpPr>
          <p:cNvPr id="935" name="Google Shape;935;p53"/>
          <p:cNvCxnSpPr/>
          <p:nvPr/>
        </p:nvCxnSpPr>
        <p:spPr>
          <a:xfrm rot="10800000" flipH="1">
            <a:off x="10910452" y="5373276"/>
            <a:ext cx="3254246" cy="88818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936" name="Google Shape;936;p53"/>
          <p:cNvSpPr txBox="1"/>
          <p:nvPr/>
        </p:nvSpPr>
        <p:spPr>
          <a:xfrm>
            <a:off x="14064313" y="6900473"/>
            <a:ext cx="3360600" cy="24018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mostrando</a:t>
            </a:r>
            <a:r>
              <a:rPr lang="pt-BR" sz="1900">
                <a:solidFill>
                  <a:srgbClr val="666666"/>
                </a:solidFill>
                <a:latin typeface="Helvetica Neue"/>
                <a:ea typeface="Helvetica Neue"/>
                <a:cs typeface="Helvetica Neue"/>
                <a:sym typeface="Helvetica Neue"/>
              </a:rPr>
              <a:t> como o JavaScript aparece em tela Tela branca com as frases JavaScript Operadores Adição Exibe uma frase concatenado</a:t>
            </a:r>
            <a:endParaRPr sz="1900" b="0" i="0" u="none" strike="noStrike" cap="none">
              <a:solidFill>
                <a:srgbClr val="666666"/>
              </a:solidFill>
              <a:latin typeface="Helvetica Neue"/>
              <a:ea typeface="Helvetica Neue"/>
              <a:cs typeface="Helvetica Neue"/>
              <a:sym typeface="Helvetica Neue"/>
            </a:endParaRPr>
          </a:p>
        </p:txBody>
      </p:sp>
      <p:pic>
        <p:nvPicPr>
          <p:cNvPr id="937" name="Google Shape;937;p53"/>
          <p:cNvPicPr preferRelativeResize="0"/>
          <p:nvPr/>
        </p:nvPicPr>
        <p:blipFill rotWithShape="1">
          <a:blip r:embed="rId4">
            <a:alphaModFix/>
          </a:blip>
          <a:srcRect/>
          <a:stretch/>
        </p:blipFill>
        <p:spPr>
          <a:xfrm>
            <a:off x="14358592" y="4795849"/>
            <a:ext cx="2971800" cy="1857375"/>
          </a:xfrm>
          <a:prstGeom prst="rect">
            <a:avLst/>
          </a:prstGeom>
          <a:noFill/>
          <a:ln>
            <a:noFill/>
          </a:ln>
        </p:spPr>
      </p:pic>
      <p:graphicFrame>
        <p:nvGraphicFramePr>
          <p:cNvPr id="938" name="Google Shape;938;p53"/>
          <p:cNvGraphicFramePr/>
          <p:nvPr/>
        </p:nvGraphicFramePr>
        <p:xfrm>
          <a:off x="1141550" y="3109650"/>
          <a:ext cx="3000000" cy="3000000"/>
        </p:xfrm>
        <a:graphic>
          <a:graphicData uri="http://schemas.openxmlformats.org/drawingml/2006/table">
            <a:tbl>
              <a:tblPr>
                <a:noFill/>
                <a:tableStyleId>{F09764B5-AD7A-4BE3-9F58-478FD82C12E5}</a:tableStyleId>
              </a:tblPr>
              <a:tblGrid>
                <a:gridCol w="2360425">
                  <a:extLst>
                    <a:ext uri="{9D8B030D-6E8A-4147-A177-3AD203B41FA5}">
                      <a16:colId xmlns:a16="http://schemas.microsoft.com/office/drawing/2014/main" val="20000"/>
                    </a:ext>
                  </a:extLst>
                </a:gridCol>
                <a:gridCol w="23604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pt-BR" b="1">
                          <a:solidFill>
                            <a:schemeClr val="lt1"/>
                          </a:solidFill>
                        </a:rPr>
                        <a:t>Operador</a:t>
                      </a:r>
                      <a:endParaRPr b="1">
                        <a:solidFill>
                          <a:schemeClr val="lt1"/>
                        </a:solidFill>
                      </a:endParaRPr>
                    </a:p>
                  </a:txBody>
                  <a:tcPr marL="91425" marR="91425" marT="91425" marB="91425">
                    <a:solidFill>
                      <a:srgbClr val="6A9955"/>
                    </a:solidFill>
                  </a:tcPr>
                </a:tc>
                <a:tc>
                  <a:txBody>
                    <a:bodyPr/>
                    <a:lstStyle/>
                    <a:p>
                      <a:pPr marL="0" lvl="0" indent="0" algn="ctr" rtl="0">
                        <a:spcBef>
                          <a:spcPts val="0"/>
                        </a:spcBef>
                        <a:spcAft>
                          <a:spcPts val="0"/>
                        </a:spcAft>
                        <a:buNone/>
                      </a:pPr>
                      <a:r>
                        <a:rPr lang="pt-BR" b="1">
                          <a:solidFill>
                            <a:schemeClr val="lt1"/>
                          </a:solidFill>
                        </a:rPr>
                        <a:t>Descrição</a:t>
                      </a:r>
                      <a:endParaRPr b="1">
                        <a:solidFill>
                          <a:schemeClr val="lt1"/>
                        </a:solidFill>
                      </a:endParaRPr>
                    </a:p>
                  </a:txBody>
                  <a:tcPr marL="91425" marR="91425" marT="91425" marB="91425">
                    <a:solidFill>
                      <a:srgbClr val="6A9955"/>
                    </a:solidFill>
                  </a:tcPr>
                </a:tc>
                <a:extLst>
                  <a:ext uri="{0D108BD9-81ED-4DB2-BD59-A6C34878D82A}">
                    <a16:rowId xmlns:a16="http://schemas.microsoft.com/office/drawing/2014/main" val="10000"/>
                  </a:ext>
                </a:extLst>
              </a:tr>
              <a:tr h="381000">
                <a:tc>
                  <a:txBody>
                    <a:bodyPr/>
                    <a:lstStyle/>
                    <a:p>
                      <a:pPr marL="0" lvl="0" indent="0" algn="ctr" rtl="0">
                        <a:lnSpc>
                          <a:spcPct val="150000"/>
                        </a:lnSpc>
                        <a:spcBef>
                          <a:spcPts val="0"/>
                        </a:spcBef>
                        <a:spcAft>
                          <a:spcPts val="0"/>
                        </a:spcAft>
                        <a:buClr>
                          <a:srgbClr val="ED145B"/>
                        </a:buClr>
                        <a:buSzPts val="3600"/>
                        <a:buFont typeface="Arial"/>
                        <a:buNone/>
                      </a:pPr>
                      <a:r>
                        <a:rPr lang="pt-BR" sz="3600">
                          <a:solidFill>
                            <a:srgbClr val="699841"/>
                          </a:solidFill>
                        </a:rPr>
                        <a:t>+</a:t>
                      </a:r>
                      <a:r>
                        <a:rPr lang="pt-BR" sz="3600">
                          <a:solidFill>
                            <a:srgbClr val="595959"/>
                          </a:solidFill>
                        </a:rPr>
                        <a:t> </a:t>
                      </a:r>
                      <a:r>
                        <a:rPr lang="pt-BR" sz="3600">
                          <a:solidFill>
                            <a:srgbClr val="59595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=&gt;</a:t>
                      </a:r>
                      <a:endParaRPr/>
                    </a:p>
                  </a:txBody>
                  <a:tcPr marL="91425" marR="91425" marT="91425" marB="91425"/>
                </a:tc>
                <a:tc>
                  <a:txBody>
                    <a:bodyPr/>
                    <a:lstStyle/>
                    <a:p>
                      <a:pPr marL="0" lvl="0" indent="0" algn="ctr" rtl="0">
                        <a:spcBef>
                          <a:spcPts val="0"/>
                        </a:spcBef>
                        <a:spcAft>
                          <a:spcPts val="0"/>
                        </a:spcAft>
                        <a:buNone/>
                      </a:pPr>
                      <a:r>
                        <a:rPr lang="pt-BR"/>
                        <a:t>SOMA</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lnSpc>
                          <a:spcPct val="150000"/>
                        </a:lnSpc>
                        <a:spcBef>
                          <a:spcPts val="0"/>
                        </a:spcBef>
                        <a:spcAft>
                          <a:spcPts val="0"/>
                        </a:spcAft>
                        <a:buClr>
                          <a:srgbClr val="ED145B"/>
                        </a:buClr>
                        <a:buSzPts val="3600"/>
                        <a:buFont typeface="Arial"/>
                        <a:buNone/>
                      </a:pPr>
                      <a:r>
                        <a:rPr lang="pt-BR" sz="3600">
                          <a:solidFill>
                            <a:srgbClr val="699841"/>
                          </a:solidFill>
                        </a:rPr>
                        <a:t>-</a:t>
                      </a:r>
                      <a:r>
                        <a:rPr lang="pt-BR" sz="3600">
                          <a:solidFill>
                            <a:srgbClr val="595959"/>
                          </a:solidFill>
                        </a:rPr>
                        <a:t> =&gt;</a:t>
                      </a:r>
                      <a:endParaRPr/>
                    </a:p>
                  </a:txBody>
                  <a:tcPr marL="91425" marR="91425" marT="91425" marB="91425"/>
                </a:tc>
                <a:tc>
                  <a:txBody>
                    <a:bodyPr/>
                    <a:lstStyle/>
                    <a:p>
                      <a:pPr marL="0" lvl="0" indent="0" algn="ctr" rtl="0">
                        <a:spcBef>
                          <a:spcPts val="0"/>
                        </a:spcBef>
                        <a:spcAft>
                          <a:spcPts val="0"/>
                        </a:spcAft>
                        <a:buNone/>
                      </a:pPr>
                      <a:r>
                        <a:rPr lang="pt-BR"/>
                        <a:t>SUBTRAÇÃO</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50000"/>
                        </a:lnSpc>
                        <a:spcBef>
                          <a:spcPts val="0"/>
                        </a:spcBef>
                        <a:spcAft>
                          <a:spcPts val="0"/>
                        </a:spcAft>
                        <a:buClr>
                          <a:srgbClr val="ED145B"/>
                        </a:buClr>
                        <a:buSzPts val="3600"/>
                        <a:buFont typeface="Arial"/>
                        <a:buNone/>
                      </a:pPr>
                      <a:r>
                        <a:rPr lang="pt-BR" sz="3600">
                          <a:solidFill>
                            <a:srgbClr val="699841"/>
                          </a:solidFill>
                        </a:rPr>
                        <a:t>/</a:t>
                      </a:r>
                      <a:r>
                        <a:rPr lang="pt-BR" sz="3600">
                          <a:solidFill>
                            <a:srgbClr val="595959"/>
                          </a:solidFill>
                        </a:rPr>
                        <a:t> =&gt;</a:t>
                      </a:r>
                      <a:endParaRPr/>
                    </a:p>
                  </a:txBody>
                  <a:tcPr marL="91425" marR="91425" marT="91425" marB="91425"/>
                </a:tc>
                <a:tc>
                  <a:txBody>
                    <a:bodyPr/>
                    <a:lstStyle/>
                    <a:p>
                      <a:pPr marL="0" lvl="0" indent="0" algn="ctr" rtl="0">
                        <a:spcBef>
                          <a:spcPts val="0"/>
                        </a:spcBef>
                        <a:spcAft>
                          <a:spcPts val="0"/>
                        </a:spcAft>
                        <a:buNone/>
                      </a:pPr>
                      <a:r>
                        <a:rPr lang="pt-BR"/>
                        <a:t>DIVISÃO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lnSpc>
                          <a:spcPct val="150000"/>
                        </a:lnSpc>
                        <a:spcBef>
                          <a:spcPts val="0"/>
                        </a:spcBef>
                        <a:spcAft>
                          <a:spcPts val="0"/>
                        </a:spcAft>
                        <a:buClr>
                          <a:srgbClr val="ED145B"/>
                        </a:buClr>
                        <a:buSzPts val="3600"/>
                        <a:buFont typeface="Arial"/>
                        <a:buNone/>
                      </a:pPr>
                      <a:r>
                        <a:rPr lang="pt-BR" sz="3600">
                          <a:solidFill>
                            <a:srgbClr val="699841"/>
                          </a:solidFill>
                        </a:rPr>
                        <a:t>*</a:t>
                      </a:r>
                      <a:r>
                        <a:rPr lang="pt-BR" sz="3600">
                          <a:solidFill>
                            <a:srgbClr val="595959"/>
                          </a:solidFill>
                        </a:rPr>
                        <a:t> =&gt;</a:t>
                      </a:r>
                      <a:endParaRPr/>
                    </a:p>
                  </a:txBody>
                  <a:tcPr marL="91425" marR="91425" marT="91425" marB="91425"/>
                </a:tc>
                <a:tc>
                  <a:txBody>
                    <a:bodyPr/>
                    <a:lstStyle/>
                    <a:p>
                      <a:pPr marL="0" lvl="0" indent="0" algn="ctr" rtl="0">
                        <a:spcBef>
                          <a:spcPts val="0"/>
                        </a:spcBef>
                        <a:spcAft>
                          <a:spcPts val="0"/>
                        </a:spcAft>
                        <a:buNone/>
                      </a:pPr>
                      <a:r>
                        <a:rPr lang="pt-BR"/>
                        <a:t>MULTIPLICAÇÃO</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lnSpc>
                          <a:spcPct val="150000"/>
                        </a:lnSpc>
                        <a:spcBef>
                          <a:spcPts val="0"/>
                        </a:spcBef>
                        <a:spcAft>
                          <a:spcPts val="0"/>
                        </a:spcAft>
                        <a:buClr>
                          <a:srgbClr val="ED145B"/>
                        </a:buClr>
                        <a:buSzPts val="3600"/>
                        <a:buFont typeface="Arial"/>
                        <a:buNone/>
                      </a:pPr>
                      <a:r>
                        <a:rPr lang="pt-BR" sz="3600">
                          <a:solidFill>
                            <a:srgbClr val="699841"/>
                          </a:solidFill>
                        </a:rPr>
                        <a:t>%</a:t>
                      </a:r>
                      <a:r>
                        <a:rPr lang="pt-BR" sz="3600">
                          <a:solidFill>
                            <a:srgbClr val="595959"/>
                          </a:solidFill>
                        </a:rPr>
                        <a:t> =&gt;</a:t>
                      </a:r>
                      <a:endParaRPr/>
                    </a:p>
                  </a:txBody>
                  <a:tcPr marL="91425" marR="91425" marT="91425" marB="91425"/>
                </a:tc>
                <a:tc>
                  <a:txBody>
                    <a:bodyPr/>
                    <a:lstStyle/>
                    <a:p>
                      <a:pPr marL="0" lvl="0" indent="0" algn="ctr" rtl="0">
                        <a:spcBef>
                          <a:spcPts val="0"/>
                        </a:spcBef>
                        <a:spcAft>
                          <a:spcPts val="0"/>
                        </a:spcAft>
                        <a:buNone/>
                      </a:pPr>
                      <a:r>
                        <a:rPr lang="pt-BR"/>
                        <a:t>MÓDULO DE UMA DIVISÃO</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lnSpc>
                          <a:spcPct val="150000"/>
                        </a:lnSpc>
                        <a:spcBef>
                          <a:spcPts val="0"/>
                        </a:spcBef>
                        <a:spcAft>
                          <a:spcPts val="0"/>
                        </a:spcAft>
                        <a:buClr>
                          <a:srgbClr val="ED145B"/>
                        </a:buClr>
                        <a:buSzPts val="3600"/>
                        <a:buFont typeface="Arial"/>
                        <a:buNone/>
                      </a:pPr>
                      <a:r>
                        <a:rPr lang="pt-BR" sz="3600">
                          <a:solidFill>
                            <a:srgbClr val="699841"/>
                          </a:solidFill>
                        </a:rPr>
                        <a:t>**</a:t>
                      </a:r>
                      <a:r>
                        <a:rPr lang="pt-BR" sz="3600">
                          <a:solidFill>
                            <a:srgbClr val="595959"/>
                          </a:solidFill>
                        </a:rPr>
                        <a:t> =&gt;</a:t>
                      </a:r>
                      <a:endParaRPr/>
                    </a:p>
                  </a:txBody>
                  <a:tcPr marL="91425" marR="91425" marT="91425" marB="91425"/>
                </a:tc>
                <a:tc>
                  <a:txBody>
                    <a:bodyPr/>
                    <a:lstStyle/>
                    <a:p>
                      <a:pPr marL="0" lvl="0" indent="0" algn="ctr" rtl="0">
                        <a:spcBef>
                          <a:spcPts val="0"/>
                        </a:spcBef>
                        <a:spcAft>
                          <a:spcPts val="0"/>
                        </a:spcAft>
                        <a:buNone/>
                      </a:pPr>
                      <a:r>
                        <a:rPr lang="pt-BR"/>
                        <a:t>POTÊNCIA</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54"/>
          <p:cNvSpPr/>
          <p:nvPr/>
        </p:nvSpPr>
        <p:spPr>
          <a:xfrm>
            <a:off x="-29" y="13"/>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4" name="Google Shape;944;p54"/>
          <p:cNvSpPr txBox="1"/>
          <p:nvPr/>
        </p:nvSpPr>
        <p:spPr>
          <a:xfrm>
            <a:off x="1576974" y="761467"/>
            <a:ext cx="9280232"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JavaScript Numbers</a:t>
            </a:r>
            <a:endParaRPr sz="4400" b="1" i="0" u="none" strike="noStrike" cap="none">
              <a:solidFill>
                <a:srgbClr val="49B93C"/>
              </a:solidFill>
              <a:latin typeface="Montserrat"/>
              <a:ea typeface="Montserrat"/>
              <a:cs typeface="Montserrat"/>
              <a:sym typeface="Montserrat"/>
            </a:endParaRPr>
          </a:p>
        </p:txBody>
      </p:sp>
      <p:pic>
        <p:nvPicPr>
          <p:cNvPr id="945" name="Google Shape;945;p54"/>
          <p:cNvPicPr preferRelativeResize="0"/>
          <p:nvPr/>
        </p:nvPicPr>
        <p:blipFill rotWithShape="1">
          <a:blip r:embed="rId3">
            <a:alphaModFix/>
          </a:blip>
          <a:srcRect/>
          <a:stretch/>
        </p:blipFill>
        <p:spPr>
          <a:xfrm>
            <a:off x="12757200" y="-12"/>
            <a:ext cx="4800600" cy="4714875"/>
          </a:xfrm>
          <a:prstGeom prst="rect">
            <a:avLst/>
          </a:prstGeom>
          <a:noFill/>
          <a:ln>
            <a:noFill/>
          </a:ln>
        </p:spPr>
      </p:pic>
      <p:sp>
        <p:nvSpPr>
          <p:cNvPr id="946" name="Google Shape;946;p54"/>
          <p:cNvSpPr/>
          <p:nvPr/>
        </p:nvSpPr>
        <p:spPr>
          <a:xfrm>
            <a:off x="1485197" y="2694871"/>
            <a:ext cx="7235599" cy="6192670"/>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3200" b="0" i="0" u="none" strike="noStrike" cap="none">
                <a:solidFill>
                  <a:srgbClr val="808080"/>
                </a:solidFill>
                <a:latin typeface="Consolas"/>
                <a:ea typeface="Consolas"/>
                <a:cs typeface="Consolas"/>
                <a:sym typeface="Consolas"/>
              </a:rPr>
              <a:t>&lt;</a:t>
            </a:r>
            <a:r>
              <a:rPr lang="pt-BR" sz="2000" b="0" i="0" u="none" strike="noStrike" cap="none">
                <a:solidFill>
                  <a:srgbClr val="808080"/>
                </a:solidFill>
                <a:latin typeface="Consolas"/>
                <a:ea typeface="Consolas"/>
                <a:cs typeface="Consolas"/>
                <a:sym typeface="Consolas"/>
              </a:rPr>
              <a:t>!</a:t>
            </a:r>
            <a:r>
              <a:rPr lang="pt-BR" sz="2000" b="0" i="0" u="none" strike="noStrike" cap="none">
                <a:solidFill>
                  <a:srgbClr val="569CD6"/>
                </a:solidFill>
                <a:latin typeface="Consolas"/>
                <a:ea typeface="Consolas"/>
                <a:cs typeface="Consolas"/>
                <a:sym typeface="Consolas"/>
              </a:rPr>
              <a:t>DOCTYPE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JavaScript Numbers</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A aritmética de ponto flutuante nem sempre é 100% precisa:</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"demo1"</a:t>
            </a:r>
            <a:r>
              <a:rPr lang="pt-BR" sz="2000" b="0" i="0" u="none" strike="noStrike" cap="none">
                <a:solidFill>
                  <a:srgbClr val="808080"/>
                </a:solidFill>
                <a:latin typeface="Consolas"/>
                <a:ea typeface="Consolas"/>
                <a:cs typeface="Consolas"/>
                <a:sym typeface="Consolas"/>
              </a:rPr>
              <a:t>&gt;&lt;/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Mas ajuda a multiplicar e dividir:</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"demo2"</a:t>
            </a:r>
            <a:r>
              <a:rPr lang="pt-BR" sz="2000" b="0" i="0" u="none" strike="noStrike" cap="none">
                <a:solidFill>
                  <a:srgbClr val="808080"/>
                </a:solidFill>
                <a:latin typeface="Consolas"/>
                <a:ea typeface="Consolas"/>
                <a:cs typeface="Consolas"/>
                <a:sym typeface="Consolas"/>
              </a:rPr>
              <a:t>&gt;&lt;/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569CD6"/>
                </a:solidFill>
                <a:latin typeface="Consolas"/>
                <a:ea typeface="Consolas"/>
                <a:cs typeface="Consolas"/>
                <a:sym typeface="Consolas"/>
              </a:rPr>
              <a:t>let</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x</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B5CEA8"/>
                </a:solidFill>
                <a:latin typeface="Consolas"/>
                <a:ea typeface="Consolas"/>
                <a:cs typeface="Consolas"/>
                <a:sym typeface="Consolas"/>
              </a:rPr>
              <a:t>0.2</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B5CEA8"/>
                </a:solidFill>
                <a:latin typeface="Consolas"/>
                <a:ea typeface="Consolas"/>
                <a:cs typeface="Consolas"/>
                <a:sym typeface="Consolas"/>
              </a:rPr>
              <a:t>0.1</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getElementById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"demo1"</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CE9178"/>
                </a:solidFill>
                <a:latin typeface="Consolas"/>
                <a:ea typeface="Consolas"/>
                <a:cs typeface="Consolas"/>
                <a:sym typeface="Consolas"/>
              </a:rPr>
              <a:t>"0.2 + 0.1 = "</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x</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569CD6"/>
                </a:solidFill>
                <a:latin typeface="Consolas"/>
                <a:ea typeface="Consolas"/>
                <a:cs typeface="Consolas"/>
                <a:sym typeface="Consolas"/>
              </a:rPr>
              <a:t>let</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y</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B5CEA8"/>
                </a:solidFill>
                <a:latin typeface="Consolas"/>
                <a:ea typeface="Consolas"/>
                <a:cs typeface="Consolas"/>
                <a:sym typeface="Consolas"/>
              </a:rPr>
              <a:t>0.2</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B5CEA8"/>
                </a:solidFill>
                <a:latin typeface="Consolas"/>
                <a:ea typeface="Consolas"/>
                <a:cs typeface="Consolas"/>
                <a:sym typeface="Consolas"/>
              </a:rPr>
              <a:t>10</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B5CEA8"/>
                </a:solidFill>
                <a:latin typeface="Consolas"/>
                <a:ea typeface="Consolas"/>
                <a:cs typeface="Consolas"/>
                <a:sym typeface="Consolas"/>
              </a:rPr>
              <a:t>0.1</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B5CEA8"/>
                </a:solidFill>
                <a:latin typeface="Consolas"/>
                <a:ea typeface="Consolas"/>
                <a:cs typeface="Consolas"/>
                <a:sym typeface="Consolas"/>
              </a:rPr>
              <a:t>10</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B5CEA8"/>
                </a:solidFill>
                <a:latin typeface="Consolas"/>
                <a:ea typeface="Consolas"/>
                <a:cs typeface="Consolas"/>
                <a:sym typeface="Consolas"/>
              </a:rPr>
              <a:t>10</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getElementById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"demo2"</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CE9178"/>
                </a:solidFill>
                <a:latin typeface="Consolas"/>
                <a:ea typeface="Consolas"/>
                <a:cs typeface="Consolas"/>
                <a:sym typeface="Consolas"/>
              </a:rPr>
              <a:t>"0.2 + 0.1 = "</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y</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cxnSp>
        <p:nvCxnSpPr>
          <p:cNvPr id="947" name="Google Shape;947;p54"/>
          <p:cNvCxnSpPr/>
          <p:nvPr/>
        </p:nvCxnSpPr>
        <p:spPr>
          <a:xfrm rot="10800000" flipH="1">
            <a:off x="8138308" y="5791206"/>
            <a:ext cx="3254246" cy="88818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948" name="Google Shape;948;p54"/>
          <p:cNvSpPr txBox="1"/>
          <p:nvPr/>
        </p:nvSpPr>
        <p:spPr>
          <a:xfrm>
            <a:off x="11957798" y="6995725"/>
            <a:ext cx="4469100" cy="21093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mostrando</a:t>
            </a:r>
            <a:r>
              <a:rPr lang="pt-BR" sz="1900">
                <a:solidFill>
                  <a:srgbClr val="666666"/>
                </a:solidFill>
                <a:latin typeface="Helvetica Neue"/>
                <a:ea typeface="Helvetica Neue"/>
                <a:cs typeface="Helvetica Neue"/>
                <a:sym typeface="Helvetica Neue"/>
              </a:rPr>
              <a:t> como o JavaScript aparece em tela Tela branca com as frases JavaScript Numbers, Exibe o valor  A aritmética de ponto flutuante nem sempre é 100% precisa e seus resultados.</a:t>
            </a:r>
            <a:endParaRPr sz="1900">
              <a:solidFill>
                <a:srgbClr val="666666"/>
              </a:solidFill>
              <a:latin typeface="Helvetica Neue"/>
              <a:ea typeface="Helvetica Neue"/>
              <a:cs typeface="Helvetica Neue"/>
              <a:sym typeface="Helvetica Neue"/>
            </a:endParaRPr>
          </a:p>
        </p:txBody>
      </p:sp>
      <p:pic>
        <p:nvPicPr>
          <p:cNvPr id="949" name="Google Shape;949;p54"/>
          <p:cNvPicPr preferRelativeResize="0"/>
          <p:nvPr/>
        </p:nvPicPr>
        <p:blipFill rotWithShape="1">
          <a:blip r:embed="rId4">
            <a:alphaModFix/>
          </a:blip>
          <a:srcRect/>
          <a:stretch/>
        </p:blipFill>
        <p:spPr>
          <a:xfrm>
            <a:off x="11710078" y="3968725"/>
            <a:ext cx="5092021" cy="2835903"/>
          </a:xfrm>
          <a:prstGeom prst="rect">
            <a:avLst/>
          </a:prstGeom>
          <a:noFill/>
          <a:ln>
            <a:noFill/>
          </a:ln>
        </p:spPr>
      </p:pic>
      <p:sp>
        <p:nvSpPr>
          <p:cNvPr id="950" name="Google Shape;950;p54"/>
          <p:cNvSpPr txBox="1"/>
          <p:nvPr/>
        </p:nvSpPr>
        <p:spPr>
          <a:xfrm>
            <a:off x="1576974" y="1650713"/>
            <a:ext cx="10941600" cy="617275"/>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400" b="0" i="0" u="none" strike="noStrike" cap="none">
                <a:solidFill>
                  <a:srgbClr val="434343"/>
                </a:solidFill>
                <a:latin typeface="Montserrat"/>
                <a:ea typeface="Montserrat"/>
                <a:cs typeface="Montserrat"/>
                <a:sym typeface="Montserrat"/>
              </a:rPr>
              <a:t>JavaScript trabalhando com casas decimais e ponto flutuantes</a:t>
            </a: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55"/>
          <p:cNvSpPr/>
          <p:nvPr/>
        </p:nvSpPr>
        <p:spPr>
          <a:xfrm>
            <a:off x="0" y="-12"/>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6" name="Google Shape;956;p55"/>
          <p:cNvSpPr txBox="1"/>
          <p:nvPr/>
        </p:nvSpPr>
        <p:spPr>
          <a:xfrm>
            <a:off x="1576974" y="761467"/>
            <a:ext cx="72546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JavaScript Number</a:t>
            </a:r>
            <a:endParaRPr sz="4400" b="1" i="0" u="none" strike="noStrike" cap="none">
              <a:solidFill>
                <a:srgbClr val="49B93C"/>
              </a:solidFill>
              <a:latin typeface="Montserrat"/>
              <a:ea typeface="Montserrat"/>
              <a:cs typeface="Montserrat"/>
              <a:sym typeface="Montserrat"/>
            </a:endParaRPr>
          </a:p>
        </p:txBody>
      </p:sp>
      <p:sp>
        <p:nvSpPr>
          <p:cNvPr id="957" name="Google Shape;957;p55"/>
          <p:cNvSpPr txBox="1"/>
          <p:nvPr/>
        </p:nvSpPr>
        <p:spPr>
          <a:xfrm>
            <a:off x="1595975" y="2011625"/>
            <a:ext cx="10941600" cy="617275"/>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400" b="0" i="0" u="none" strike="noStrike" cap="none">
                <a:solidFill>
                  <a:srgbClr val="434343"/>
                </a:solidFill>
                <a:latin typeface="Montserrat"/>
                <a:ea typeface="Montserrat"/>
                <a:cs typeface="Montserrat"/>
                <a:sym typeface="Montserrat"/>
              </a:rPr>
              <a:t>JavaScript tem apenas um tipo de número. Os números podem ser escritos com ou sem decimais. </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p:txBody>
      </p:sp>
      <p:pic>
        <p:nvPicPr>
          <p:cNvPr id="958" name="Google Shape;958;p55"/>
          <p:cNvPicPr preferRelativeResize="0"/>
          <p:nvPr/>
        </p:nvPicPr>
        <p:blipFill rotWithShape="1">
          <a:blip r:embed="rId3">
            <a:alphaModFix/>
          </a:blip>
          <a:srcRect/>
          <a:stretch/>
        </p:blipFill>
        <p:spPr>
          <a:xfrm>
            <a:off x="12757200" y="-12"/>
            <a:ext cx="4800600" cy="4714875"/>
          </a:xfrm>
          <a:prstGeom prst="rect">
            <a:avLst/>
          </a:prstGeom>
          <a:noFill/>
          <a:ln>
            <a:noFill/>
          </a:ln>
        </p:spPr>
      </p:pic>
      <p:sp>
        <p:nvSpPr>
          <p:cNvPr id="959" name="Google Shape;959;p55"/>
          <p:cNvSpPr/>
          <p:nvPr/>
        </p:nvSpPr>
        <p:spPr>
          <a:xfrm>
            <a:off x="1595975" y="3401430"/>
            <a:ext cx="5871625" cy="5700228"/>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DOCTYPE</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h2</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JavaScript Numbers</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h2</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Os números podem ser escritos com ou sem decimais:</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"demo"</a:t>
            </a:r>
            <a:r>
              <a:rPr lang="pt-BR" sz="1800" b="0" i="0" u="none" strike="noStrike" cap="none">
                <a:solidFill>
                  <a:srgbClr val="808080"/>
                </a:solidFill>
                <a:latin typeface="Consolas"/>
                <a:ea typeface="Consolas"/>
                <a:cs typeface="Consolas"/>
                <a:sym typeface="Consolas"/>
              </a:rPr>
              <a:t>&gt;&lt;/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569CD6"/>
                </a:solidFill>
                <a:latin typeface="Consolas"/>
                <a:ea typeface="Consolas"/>
                <a:cs typeface="Consolas"/>
                <a:sym typeface="Consolas"/>
              </a:rPr>
              <a:t>let</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x</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B5CEA8"/>
                </a:solidFill>
                <a:latin typeface="Consolas"/>
                <a:ea typeface="Consolas"/>
                <a:cs typeface="Consolas"/>
                <a:sym typeface="Consolas"/>
              </a:rPr>
              <a:t>3.14</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569CD6"/>
                </a:solidFill>
                <a:latin typeface="Consolas"/>
                <a:ea typeface="Consolas"/>
                <a:cs typeface="Consolas"/>
                <a:sym typeface="Consolas"/>
              </a:rPr>
              <a:t>let</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y</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B5CEA8"/>
                </a:solidFill>
                <a:latin typeface="Consolas"/>
                <a:ea typeface="Consolas"/>
                <a:cs typeface="Consolas"/>
                <a:sym typeface="Consolas"/>
              </a:rPr>
              <a:t>3</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9CDCFE"/>
                </a:solidFill>
                <a:latin typeface="Consolas"/>
                <a:ea typeface="Consolas"/>
                <a:cs typeface="Consolas"/>
                <a:sym typeface="Consolas"/>
              </a:rPr>
              <a:t>document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getElementById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"demo"</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innerHTML</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9CDCFE"/>
                </a:solidFill>
                <a:latin typeface="Consolas"/>
                <a:ea typeface="Consolas"/>
                <a:cs typeface="Consolas"/>
                <a:sym typeface="Consolas"/>
              </a:rPr>
              <a:t>x</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CE9178"/>
                </a:solidFill>
                <a:latin typeface="Consolas"/>
                <a:ea typeface="Consolas"/>
                <a:cs typeface="Consolas"/>
                <a:sym typeface="Consolas"/>
              </a:rPr>
              <a:t>"&lt;br&gt;"</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9CDCFE"/>
                </a:solidFill>
                <a:latin typeface="Consolas"/>
                <a:ea typeface="Consolas"/>
                <a:cs typeface="Consolas"/>
                <a:sym typeface="Consolas"/>
              </a:rPr>
              <a:t>y</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800" b="0" i="0" u="none" strike="noStrike" cap="none">
                <a:solidFill>
                  <a:srgbClr val="D4D4D4"/>
                </a:solidFill>
                <a:latin typeface="Consolas"/>
                <a:ea typeface="Consolas"/>
                <a:cs typeface="Consolas"/>
                <a:sym typeface="Consolas"/>
              </a:rPr>
            </a:b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cxnSp>
        <p:nvCxnSpPr>
          <p:cNvPr id="960" name="Google Shape;960;p55"/>
          <p:cNvCxnSpPr/>
          <p:nvPr/>
        </p:nvCxnSpPr>
        <p:spPr>
          <a:xfrm rot="10800000" flipH="1">
            <a:off x="6835906" y="4709418"/>
            <a:ext cx="3254246" cy="88818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961" name="Google Shape;961;p55"/>
          <p:cNvSpPr txBox="1"/>
          <p:nvPr/>
        </p:nvSpPr>
        <p:spPr>
          <a:xfrm>
            <a:off x="10857198" y="6449475"/>
            <a:ext cx="4394100" cy="26634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mostrando</a:t>
            </a:r>
            <a:r>
              <a:rPr lang="pt-BR" sz="1900">
                <a:solidFill>
                  <a:srgbClr val="666666"/>
                </a:solidFill>
                <a:latin typeface="Helvetica Neue"/>
                <a:ea typeface="Helvetica Neue"/>
                <a:cs typeface="Helvetica Neue"/>
                <a:sym typeface="Helvetica Neue"/>
              </a:rPr>
              <a:t> como o JavaScript aparece em tela Tela branca com as frases JavaScript Numbers, Exibe Os números podem ser escritos com ou sem decimais:</a:t>
            </a:r>
            <a:endParaRPr sz="1900">
              <a:solidFill>
                <a:srgbClr val="666666"/>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3:14</a:t>
            </a:r>
            <a:endParaRPr sz="1800">
              <a:solidFill>
                <a:srgbClr val="D4D4D4"/>
              </a:solidFill>
              <a:latin typeface="Consolas"/>
              <a:ea typeface="Consolas"/>
              <a:cs typeface="Consolas"/>
              <a:sym typeface="Consolas"/>
            </a:endParaRPr>
          </a:p>
          <a:p>
            <a:pPr marL="0" lvl="0" indent="0" algn="l" rtl="0">
              <a:spcBef>
                <a:spcPts val="0"/>
              </a:spcBef>
              <a:spcAft>
                <a:spcPts val="0"/>
              </a:spcAft>
              <a:buClr>
                <a:schemeClr val="dk1"/>
              </a:buClr>
              <a:buSzPts val="1900"/>
              <a:buFont typeface="Arial"/>
              <a:buNone/>
            </a:pPr>
            <a:r>
              <a:rPr lang="pt-BR" sz="1800">
                <a:solidFill>
                  <a:srgbClr val="D4D4D4"/>
                </a:solidFill>
                <a:latin typeface="Consolas"/>
                <a:ea typeface="Consolas"/>
                <a:cs typeface="Consolas"/>
                <a:sym typeface="Consolas"/>
              </a:rPr>
              <a:t>3</a:t>
            </a:r>
            <a:endParaRPr sz="1800">
              <a:solidFill>
                <a:srgbClr val="D4D4D4"/>
              </a:solidFill>
              <a:latin typeface="Consolas"/>
              <a:ea typeface="Consolas"/>
              <a:cs typeface="Consolas"/>
              <a:sym typeface="Consolas"/>
            </a:endParaRPr>
          </a:p>
          <a:p>
            <a:pPr marL="0" lvl="0" indent="0" algn="l" rtl="0">
              <a:spcBef>
                <a:spcPts val="0"/>
              </a:spcBef>
              <a:spcAft>
                <a:spcPts val="0"/>
              </a:spcAft>
              <a:buClr>
                <a:schemeClr val="dk1"/>
              </a:buClr>
              <a:buSzPts val="1900"/>
              <a:buFont typeface="Arial"/>
              <a:buNone/>
            </a:pPr>
            <a:endParaRPr sz="1800">
              <a:solidFill>
                <a:srgbClr val="D4D4D4"/>
              </a:solidFill>
              <a:latin typeface="Consolas"/>
              <a:ea typeface="Consolas"/>
              <a:cs typeface="Consolas"/>
              <a:sym typeface="Consolas"/>
            </a:endParaRPr>
          </a:p>
        </p:txBody>
      </p:sp>
      <p:pic>
        <p:nvPicPr>
          <p:cNvPr id="962" name="Google Shape;962;p55"/>
          <p:cNvPicPr preferRelativeResize="0"/>
          <p:nvPr/>
        </p:nvPicPr>
        <p:blipFill rotWithShape="1">
          <a:blip r:embed="rId4">
            <a:alphaModFix/>
          </a:blip>
          <a:srcRect/>
          <a:stretch/>
        </p:blipFill>
        <p:spPr>
          <a:xfrm>
            <a:off x="10450288" y="3487642"/>
            <a:ext cx="4394200" cy="27499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56"/>
          <p:cNvSpPr/>
          <p:nvPr/>
        </p:nvSpPr>
        <p:spPr>
          <a:xfrm>
            <a:off x="0" y="-12"/>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8" name="Google Shape;968;p56"/>
          <p:cNvSpPr txBox="1"/>
          <p:nvPr/>
        </p:nvSpPr>
        <p:spPr>
          <a:xfrm>
            <a:off x="1576974" y="761467"/>
            <a:ext cx="72546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JavaScript String</a:t>
            </a:r>
            <a:endParaRPr sz="4400" b="1" i="0" u="none" strike="noStrike" cap="none">
              <a:solidFill>
                <a:srgbClr val="49B93C"/>
              </a:solidFill>
              <a:latin typeface="Montserrat"/>
              <a:ea typeface="Montserrat"/>
              <a:cs typeface="Montserrat"/>
              <a:sym typeface="Montserrat"/>
            </a:endParaRPr>
          </a:p>
        </p:txBody>
      </p:sp>
      <p:sp>
        <p:nvSpPr>
          <p:cNvPr id="969" name="Google Shape;969;p56"/>
          <p:cNvSpPr txBox="1"/>
          <p:nvPr/>
        </p:nvSpPr>
        <p:spPr>
          <a:xfrm>
            <a:off x="1595975" y="2011625"/>
            <a:ext cx="10941600" cy="617275"/>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400" b="0" i="0" u="none" strike="noStrike" cap="none">
                <a:solidFill>
                  <a:srgbClr val="434343"/>
                </a:solidFill>
                <a:latin typeface="Montserrat"/>
                <a:ea typeface="Montserrat"/>
                <a:cs typeface="Montserrat"/>
                <a:sym typeface="Montserrat"/>
              </a:rPr>
              <a:t>O tipo de dados string em JavaScript, é utilizado  para armazenar e manipular texto.</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p:txBody>
      </p:sp>
      <p:pic>
        <p:nvPicPr>
          <p:cNvPr id="970" name="Google Shape;970;p56"/>
          <p:cNvPicPr preferRelativeResize="0"/>
          <p:nvPr/>
        </p:nvPicPr>
        <p:blipFill rotWithShape="1">
          <a:blip r:embed="rId3">
            <a:alphaModFix/>
          </a:blip>
          <a:srcRect/>
          <a:stretch/>
        </p:blipFill>
        <p:spPr>
          <a:xfrm>
            <a:off x="12757200" y="-12"/>
            <a:ext cx="4800600" cy="4714875"/>
          </a:xfrm>
          <a:prstGeom prst="rect">
            <a:avLst/>
          </a:prstGeom>
          <a:noFill/>
          <a:ln>
            <a:noFill/>
          </a:ln>
        </p:spPr>
      </p:pic>
      <p:sp>
        <p:nvSpPr>
          <p:cNvPr id="971" name="Google Shape;971;p56"/>
          <p:cNvSpPr/>
          <p:nvPr/>
        </p:nvSpPr>
        <p:spPr>
          <a:xfrm>
            <a:off x="1595975" y="3314387"/>
            <a:ext cx="5871625" cy="5023119"/>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DOCTYPE</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html</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html</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body</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600" b="0" i="0" u="none" strike="noStrike" cap="none">
                <a:solidFill>
                  <a:srgbClr val="D4D4D4"/>
                </a:solidFill>
                <a:latin typeface="Consolas"/>
                <a:ea typeface="Consolas"/>
                <a:cs typeface="Consolas"/>
                <a:sym typeface="Consolas"/>
              </a:rPr>
            </a:b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h2</a:t>
            </a:r>
            <a:r>
              <a:rPr lang="pt-BR" sz="1600" b="0" i="0" u="none" strike="noStrike" cap="none">
                <a:solidFill>
                  <a:srgbClr val="808080"/>
                </a:solidFill>
                <a:latin typeface="Consolas"/>
                <a:ea typeface="Consolas"/>
                <a:cs typeface="Consolas"/>
                <a:sym typeface="Consolas"/>
              </a:rPr>
              <a:t>&gt;</a:t>
            </a:r>
            <a:r>
              <a:rPr lang="pt-BR" sz="1600" b="0" i="0" u="none" strike="noStrike" cap="none">
                <a:solidFill>
                  <a:srgbClr val="D4D4D4"/>
                </a:solidFill>
                <a:latin typeface="Consolas"/>
                <a:ea typeface="Consolas"/>
                <a:cs typeface="Consolas"/>
                <a:sym typeface="Consolas"/>
              </a:rPr>
              <a:t>JavaScript String</a:t>
            </a: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h2</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600" b="0" i="0" u="none" strike="noStrike" cap="none">
                <a:solidFill>
                  <a:srgbClr val="D4D4D4"/>
                </a:solidFill>
                <a:latin typeface="Consolas"/>
                <a:ea typeface="Consolas"/>
                <a:cs typeface="Consolas"/>
                <a:sym typeface="Consolas"/>
              </a:rPr>
            </a:b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p</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id</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CE9178"/>
                </a:solidFill>
                <a:latin typeface="Consolas"/>
                <a:ea typeface="Consolas"/>
                <a:cs typeface="Consolas"/>
                <a:sym typeface="Consolas"/>
              </a:rPr>
              <a:t>"demo"</a:t>
            </a:r>
            <a:r>
              <a:rPr lang="pt-BR" sz="1600" b="0" i="0" u="none" strike="noStrike" cap="none">
                <a:solidFill>
                  <a:srgbClr val="808080"/>
                </a:solidFill>
                <a:latin typeface="Consolas"/>
                <a:ea typeface="Consolas"/>
                <a:cs typeface="Consolas"/>
                <a:sym typeface="Consolas"/>
              </a:rPr>
              <a:t>&gt;&lt;/</a:t>
            </a:r>
            <a:r>
              <a:rPr lang="pt-BR" sz="1600" b="0" i="0" u="none" strike="noStrike" cap="none">
                <a:solidFill>
                  <a:srgbClr val="569CD6"/>
                </a:solidFill>
                <a:latin typeface="Consolas"/>
                <a:ea typeface="Consolas"/>
                <a:cs typeface="Consolas"/>
                <a:sym typeface="Consolas"/>
              </a:rPr>
              <a:t>p</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600" b="0" i="0" u="none" strike="noStrike" cap="none">
                <a:solidFill>
                  <a:srgbClr val="D4D4D4"/>
                </a:solidFill>
                <a:latin typeface="Consolas"/>
                <a:ea typeface="Consolas"/>
                <a:cs typeface="Consolas"/>
                <a:sym typeface="Consolas"/>
              </a:rPr>
            </a:b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script</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569CD6"/>
                </a:solidFill>
                <a:latin typeface="Consolas"/>
                <a:ea typeface="Consolas"/>
                <a:cs typeface="Consolas"/>
                <a:sym typeface="Consolas"/>
              </a:rPr>
              <a:t>let</a:t>
            </a:r>
            <a:r>
              <a:rPr lang="pt-BR" sz="1600" b="0" i="0" u="none" strike="noStrike" cap="none">
                <a:solidFill>
                  <a:srgbClr val="D4D4D4"/>
                </a:solidFill>
                <a:latin typeface="Consolas"/>
                <a:ea typeface="Consolas"/>
                <a:cs typeface="Consolas"/>
                <a:sym typeface="Consolas"/>
              </a:rPr>
              <a:t> </a:t>
            </a:r>
            <a:r>
              <a:rPr lang="pt-BR" sz="1600" b="0" i="0" u="none" strike="noStrike" cap="none">
                <a:solidFill>
                  <a:srgbClr val="9CDCFE"/>
                </a:solidFill>
                <a:latin typeface="Consolas"/>
                <a:ea typeface="Consolas"/>
                <a:cs typeface="Consolas"/>
                <a:sym typeface="Consolas"/>
              </a:rPr>
              <a:t>text</a:t>
            </a:r>
            <a:r>
              <a:rPr lang="pt-BR" sz="1600" b="0" i="0" u="none" strike="noStrike" cap="none">
                <a:solidFill>
                  <a:srgbClr val="D4D4D4"/>
                </a:solidFill>
                <a:latin typeface="Consolas"/>
                <a:ea typeface="Consolas"/>
                <a:cs typeface="Consolas"/>
                <a:sym typeface="Consolas"/>
              </a:rPr>
              <a:t> = </a:t>
            </a:r>
            <a:r>
              <a:rPr lang="pt-BR" sz="1600" b="0" i="0" u="none" strike="noStrike" cap="none">
                <a:solidFill>
                  <a:srgbClr val="CE9178"/>
                </a:solidFill>
                <a:latin typeface="Consolas"/>
                <a:ea typeface="Consolas"/>
                <a:cs typeface="Consolas"/>
                <a:sym typeface="Consolas"/>
              </a:rPr>
              <a:t>"Ricardo Alexandre Bontempo"</a:t>
            </a:r>
            <a:r>
              <a:rPr lang="pt-BR" sz="16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600" b="0" i="0" u="none" strike="noStrike" cap="none">
                <a:solidFill>
                  <a:srgbClr val="9CDCFE"/>
                </a:solidFill>
                <a:latin typeface="Consolas"/>
                <a:ea typeface="Consolas"/>
                <a:cs typeface="Consolas"/>
                <a:sym typeface="Consolas"/>
              </a:rPr>
              <a:t>document</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DCDCAA"/>
                </a:solidFill>
                <a:latin typeface="Consolas"/>
                <a:ea typeface="Consolas"/>
                <a:cs typeface="Consolas"/>
                <a:sym typeface="Consolas"/>
              </a:rPr>
              <a:t>getElementById</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CE9178"/>
                </a:solidFill>
                <a:latin typeface="Consolas"/>
                <a:ea typeface="Consolas"/>
                <a:cs typeface="Consolas"/>
                <a:sym typeface="Consolas"/>
              </a:rPr>
              <a:t>"demo"</a:t>
            </a:r>
            <a:r>
              <a:rPr lang="pt-BR" sz="1600" b="0" i="0" u="none" strike="noStrike" cap="none">
                <a:solidFill>
                  <a:srgbClr val="D4D4D4"/>
                </a:solidFill>
                <a:latin typeface="Consolas"/>
                <a:ea typeface="Consolas"/>
                <a:cs typeface="Consolas"/>
                <a:sym typeface="Consolas"/>
              </a:rPr>
              <a:t>).</a:t>
            </a:r>
            <a:r>
              <a:rPr lang="pt-BR" sz="1600" b="0" i="0" u="none" strike="noStrike" cap="none">
                <a:solidFill>
                  <a:srgbClr val="9CDCFE"/>
                </a:solidFill>
                <a:latin typeface="Consolas"/>
                <a:ea typeface="Consolas"/>
                <a:cs typeface="Consolas"/>
                <a:sym typeface="Consolas"/>
              </a:rPr>
              <a:t>innerHTML</a:t>
            </a:r>
            <a:r>
              <a:rPr lang="pt-BR" sz="1600" b="0" i="0" u="none" strike="noStrike" cap="none">
                <a:solidFill>
                  <a:srgbClr val="D4D4D4"/>
                </a:solidFill>
                <a:latin typeface="Consolas"/>
                <a:ea typeface="Consolas"/>
                <a:cs typeface="Consolas"/>
                <a:sym typeface="Consolas"/>
              </a:rPr>
              <a:t> = </a:t>
            </a:r>
            <a:r>
              <a:rPr lang="pt-BR" sz="1600" b="0" i="0" u="none" strike="noStrike" cap="none">
                <a:solidFill>
                  <a:srgbClr val="9CDCFE"/>
                </a:solidFill>
                <a:latin typeface="Consolas"/>
                <a:ea typeface="Consolas"/>
                <a:cs typeface="Consolas"/>
                <a:sym typeface="Consolas"/>
              </a:rPr>
              <a:t>text</a:t>
            </a:r>
            <a:r>
              <a:rPr lang="pt-BR" sz="16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script</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1600" b="0" i="0" u="none" strike="noStrike" cap="none">
                <a:solidFill>
                  <a:srgbClr val="D4D4D4"/>
                </a:solidFill>
                <a:latin typeface="Consolas"/>
                <a:ea typeface="Consolas"/>
                <a:cs typeface="Consolas"/>
                <a:sym typeface="Consolas"/>
              </a:rPr>
            </a:b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body</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600" b="0" i="0" u="none" strike="noStrike" cap="none">
                <a:solidFill>
                  <a:srgbClr val="808080"/>
                </a:solidFill>
                <a:latin typeface="Consolas"/>
                <a:ea typeface="Consolas"/>
                <a:cs typeface="Consolas"/>
                <a:sym typeface="Consolas"/>
              </a:rPr>
              <a:t>&lt;/</a:t>
            </a:r>
            <a:r>
              <a:rPr lang="pt-BR" sz="1600" b="0" i="0" u="none" strike="noStrike" cap="none">
                <a:solidFill>
                  <a:srgbClr val="569CD6"/>
                </a:solidFill>
                <a:latin typeface="Consolas"/>
                <a:ea typeface="Consolas"/>
                <a:cs typeface="Consolas"/>
                <a:sym typeface="Consolas"/>
              </a:rPr>
              <a:t>html</a:t>
            </a:r>
            <a:r>
              <a:rPr lang="pt-BR" sz="1600" b="0" i="0" u="none" strike="noStrike" cap="none">
                <a:solidFill>
                  <a:srgbClr val="808080"/>
                </a:solidFill>
                <a:latin typeface="Consolas"/>
                <a:ea typeface="Consolas"/>
                <a:cs typeface="Consolas"/>
                <a:sym typeface="Consolas"/>
              </a:rPr>
              <a:t>&gt;</a:t>
            </a:r>
            <a:endParaRPr sz="16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800" b="0" i="0" u="none" strike="noStrike" cap="none">
                <a:solidFill>
                  <a:srgbClr val="D4D4D4"/>
                </a:solidFill>
                <a:latin typeface="Consolas"/>
                <a:ea typeface="Consolas"/>
                <a:cs typeface="Consolas"/>
                <a:sym typeface="Consolas"/>
              </a:rPr>
            </a:br>
            <a:endParaRPr sz="2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endParaRPr sz="2000" b="0" i="0" u="none" strike="noStrike" cap="none">
              <a:solidFill>
                <a:srgbClr val="D4D4D4"/>
              </a:solidFill>
              <a:latin typeface="Consolas"/>
              <a:ea typeface="Consolas"/>
              <a:cs typeface="Consolas"/>
              <a:sym typeface="Consolas"/>
            </a:endParaRPr>
          </a:p>
        </p:txBody>
      </p:sp>
      <p:cxnSp>
        <p:nvCxnSpPr>
          <p:cNvPr id="972" name="Google Shape;972;p56"/>
          <p:cNvCxnSpPr/>
          <p:nvPr/>
        </p:nvCxnSpPr>
        <p:spPr>
          <a:xfrm rot="10800000" flipH="1">
            <a:off x="6835906" y="4709418"/>
            <a:ext cx="3254246" cy="888188"/>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pic>
        <p:nvPicPr>
          <p:cNvPr id="973" name="Google Shape;973;p56"/>
          <p:cNvPicPr preferRelativeResize="0"/>
          <p:nvPr/>
        </p:nvPicPr>
        <p:blipFill rotWithShape="1">
          <a:blip r:embed="rId4">
            <a:alphaModFix/>
          </a:blip>
          <a:srcRect/>
          <a:stretch/>
        </p:blipFill>
        <p:spPr>
          <a:xfrm>
            <a:off x="10464799" y="3644981"/>
            <a:ext cx="4521771" cy="2884740"/>
          </a:xfrm>
          <a:prstGeom prst="rect">
            <a:avLst/>
          </a:prstGeom>
          <a:noFill/>
          <a:ln>
            <a:noFill/>
          </a:ln>
        </p:spPr>
      </p:pic>
      <p:sp>
        <p:nvSpPr>
          <p:cNvPr id="974" name="Google Shape;974;p56"/>
          <p:cNvSpPr txBox="1"/>
          <p:nvPr/>
        </p:nvSpPr>
        <p:spPr>
          <a:xfrm>
            <a:off x="10571986" y="6726500"/>
            <a:ext cx="4307400" cy="15243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mostrando</a:t>
            </a:r>
            <a:r>
              <a:rPr lang="pt-BR" sz="1900">
                <a:solidFill>
                  <a:srgbClr val="666666"/>
                </a:solidFill>
                <a:latin typeface="Helvetica Neue"/>
                <a:ea typeface="Helvetica Neue"/>
                <a:cs typeface="Helvetica Neue"/>
                <a:sym typeface="Helvetica Neue"/>
              </a:rPr>
              <a:t> como o JavaScript aparece em tela Tela branca com o nome Ricardo Alexandre Bontempo</a:t>
            </a:r>
            <a:endParaRPr sz="1900">
              <a:solidFill>
                <a:srgbClr val="666666"/>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
          <p:cNvSpPr/>
          <p:nvPr/>
        </p:nvSpPr>
        <p:spPr>
          <a:xfrm>
            <a:off x="0" y="5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7" name="Google Shape;377;p6"/>
          <p:cNvGrpSpPr/>
          <p:nvPr/>
        </p:nvGrpSpPr>
        <p:grpSpPr>
          <a:xfrm>
            <a:off x="2591625" y="3528599"/>
            <a:ext cx="419152" cy="419152"/>
            <a:chOff x="0" y="0"/>
            <a:chExt cx="1422300" cy="1422300"/>
          </a:xfrm>
        </p:grpSpPr>
        <p:sp>
          <p:nvSpPr>
            <p:cNvPr id="378" name="Google Shape;378;p6"/>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79" name="Google Shape;379;p6"/>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pic>
        <p:nvPicPr>
          <p:cNvPr id="380" name="Google Shape;380;p6"/>
          <p:cNvPicPr preferRelativeResize="0"/>
          <p:nvPr/>
        </p:nvPicPr>
        <p:blipFill rotWithShape="1">
          <a:blip r:embed="rId3">
            <a:alphaModFix/>
          </a:blip>
          <a:srcRect/>
          <a:stretch/>
        </p:blipFill>
        <p:spPr>
          <a:xfrm>
            <a:off x="0" y="0"/>
            <a:ext cx="4465240" cy="3170099"/>
          </a:xfrm>
          <a:prstGeom prst="rect">
            <a:avLst/>
          </a:prstGeom>
          <a:noFill/>
          <a:ln>
            <a:noFill/>
          </a:ln>
        </p:spPr>
      </p:pic>
      <p:sp>
        <p:nvSpPr>
          <p:cNvPr id="381" name="Google Shape;381;p6">
            <a:hlinkClick r:id="rId4" action="ppaction://hlinksldjump"/>
          </p:cNvPr>
          <p:cNvSpPr txBox="1"/>
          <p:nvPr/>
        </p:nvSpPr>
        <p:spPr>
          <a:xfrm>
            <a:off x="3445075" y="3528600"/>
            <a:ext cx="5889425" cy="419151"/>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Vantagens do JSON</a:t>
            </a:r>
            <a:endParaRPr sz="2400" b="0" i="0" u="none" strike="noStrike" cap="none">
              <a:solidFill>
                <a:srgbClr val="434343"/>
              </a:solidFill>
              <a:latin typeface="Montserrat"/>
              <a:ea typeface="Montserrat"/>
              <a:cs typeface="Montserrat"/>
              <a:sym typeface="Montserrat"/>
            </a:endParaRPr>
          </a:p>
        </p:txBody>
      </p:sp>
      <p:grpSp>
        <p:nvGrpSpPr>
          <p:cNvPr id="382" name="Google Shape;382;p6"/>
          <p:cNvGrpSpPr/>
          <p:nvPr/>
        </p:nvGrpSpPr>
        <p:grpSpPr>
          <a:xfrm>
            <a:off x="2591625" y="4086603"/>
            <a:ext cx="419152" cy="419152"/>
            <a:chOff x="0" y="0"/>
            <a:chExt cx="1422300" cy="1422300"/>
          </a:xfrm>
        </p:grpSpPr>
        <p:sp>
          <p:nvSpPr>
            <p:cNvPr id="383" name="Google Shape;383;p6"/>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84" name="Google Shape;384;p6"/>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85" name="Google Shape;385;p6">
            <a:hlinkClick r:id="rId5" action="ppaction://hlinksldjump"/>
          </p:cNvPr>
          <p:cNvSpPr txBox="1"/>
          <p:nvPr/>
        </p:nvSpPr>
        <p:spPr>
          <a:xfrm>
            <a:off x="3445075" y="4086604"/>
            <a:ext cx="6285623" cy="439612"/>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Fechamento</a:t>
            </a:r>
            <a:endParaRPr sz="2400" b="0" i="0" u="none" strike="noStrike" cap="none">
              <a:solidFill>
                <a:srgbClr val="434343"/>
              </a:solidFill>
              <a:latin typeface="Montserrat"/>
              <a:ea typeface="Montserrat"/>
              <a:cs typeface="Montserrat"/>
              <a:sym typeface="Montserrat"/>
            </a:endParaRPr>
          </a:p>
        </p:txBody>
      </p:sp>
      <p:grpSp>
        <p:nvGrpSpPr>
          <p:cNvPr id="386" name="Google Shape;386;p6"/>
          <p:cNvGrpSpPr/>
          <p:nvPr/>
        </p:nvGrpSpPr>
        <p:grpSpPr>
          <a:xfrm>
            <a:off x="2591625" y="4668869"/>
            <a:ext cx="419152" cy="419152"/>
            <a:chOff x="0" y="0"/>
            <a:chExt cx="1422300" cy="1422300"/>
          </a:xfrm>
        </p:grpSpPr>
        <p:sp>
          <p:nvSpPr>
            <p:cNvPr id="387" name="Google Shape;387;p6"/>
            <p:cNvSpPr/>
            <p:nvPr/>
          </p:nvSpPr>
          <p:spPr>
            <a:xfrm>
              <a:off x="0" y="0"/>
              <a:ext cx="1422300" cy="1422300"/>
            </a:xfrm>
            <a:prstGeom prst="roundRect">
              <a:avLst>
                <a:gd name="adj" fmla="val 9200"/>
              </a:avLst>
            </a:prstGeom>
            <a:solidFill>
              <a:srgbClr val="F0FF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sp>
          <p:nvSpPr>
            <p:cNvPr id="388" name="Google Shape;388;p6"/>
            <p:cNvSpPr/>
            <p:nvPr/>
          </p:nvSpPr>
          <p:spPr>
            <a:xfrm>
              <a:off x="471244" y="471287"/>
              <a:ext cx="479898" cy="479822"/>
            </a:xfrm>
            <a:custGeom>
              <a:avLst/>
              <a:gdLst/>
              <a:ahLst/>
              <a:cxnLst/>
              <a:rect l="l" t="t" r="r" b="b"/>
              <a:pathLst>
                <a:path w="21600" h="21599" extrusionOk="0">
                  <a:moveTo>
                    <a:pt x="10463" y="0"/>
                  </a:moveTo>
                  <a:cubicBezTo>
                    <a:pt x="10040" y="0"/>
                    <a:pt x="9701" y="-1"/>
                    <a:pt x="9426" y="16"/>
                  </a:cubicBezTo>
                  <a:cubicBezTo>
                    <a:pt x="9150" y="32"/>
                    <a:pt x="8938" y="67"/>
                    <a:pt x="8769" y="138"/>
                  </a:cubicBezTo>
                  <a:cubicBezTo>
                    <a:pt x="8528" y="226"/>
                    <a:pt x="8309" y="366"/>
                    <a:pt x="8128" y="548"/>
                  </a:cubicBezTo>
                  <a:cubicBezTo>
                    <a:pt x="7946" y="730"/>
                    <a:pt x="7807" y="950"/>
                    <a:pt x="7719" y="1191"/>
                  </a:cubicBezTo>
                  <a:cubicBezTo>
                    <a:pt x="7649" y="1360"/>
                    <a:pt x="7613" y="1571"/>
                    <a:pt x="7596" y="1846"/>
                  </a:cubicBezTo>
                  <a:cubicBezTo>
                    <a:pt x="7578" y="2120"/>
                    <a:pt x="7578" y="2458"/>
                    <a:pt x="7578" y="2882"/>
                  </a:cubicBezTo>
                  <a:lnTo>
                    <a:pt x="7578" y="7579"/>
                  </a:lnTo>
                  <a:lnTo>
                    <a:pt x="2885" y="7579"/>
                  </a:lnTo>
                  <a:cubicBezTo>
                    <a:pt x="2462" y="7579"/>
                    <a:pt x="2123" y="7578"/>
                    <a:pt x="1848" y="7595"/>
                  </a:cubicBezTo>
                  <a:cubicBezTo>
                    <a:pt x="1572" y="7611"/>
                    <a:pt x="1360" y="7646"/>
                    <a:pt x="1191" y="7716"/>
                  </a:cubicBezTo>
                  <a:cubicBezTo>
                    <a:pt x="950" y="7805"/>
                    <a:pt x="731" y="7945"/>
                    <a:pt x="550" y="8127"/>
                  </a:cubicBezTo>
                  <a:cubicBezTo>
                    <a:pt x="368" y="8309"/>
                    <a:pt x="229" y="8528"/>
                    <a:pt x="142" y="8770"/>
                  </a:cubicBezTo>
                  <a:cubicBezTo>
                    <a:pt x="71" y="8939"/>
                    <a:pt x="35" y="9150"/>
                    <a:pt x="18" y="9425"/>
                  </a:cubicBezTo>
                  <a:cubicBezTo>
                    <a:pt x="0" y="9699"/>
                    <a:pt x="0" y="10037"/>
                    <a:pt x="0" y="10461"/>
                  </a:cubicBezTo>
                  <a:lnTo>
                    <a:pt x="0" y="11134"/>
                  </a:lnTo>
                  <a:cubicBezTo>
                    <a:pt x="0" y="11558"/>
                    <a:pt x="0" y="11897"/>
                    <a:pt x="18" y="12172"/>
                  </a:cubicBezTo>
                  <a:cubicBezTo>
                    <a:pt x="35" y="12448"/>
                    <a:pt x="71" y="12660"/>
                    <a:pt x="142" y="12829"/>
                  </a:cubicBezTo>
                  <a:cubicBezTo>
                    <a:pt x="229" y="13070"/>
                    <a:pt x="369" y="13289"/>
                    <a:pt x="550" y="13470"/>
                  </a:cubicBezTo>
                  <a:cubicBezTo>
                    <a:pt x="731" y="13651"/>
                    <a:pt x="950" y="13791"/>
                    <a:pt x="1191" y="13879"/>
                  </a:cubicBezTo>
                  <a:cubicBezTo>
                    <a:pt x="1360" y="13949"/>
                    <a:pt x="1572" y="13985"/>
                    <a:pt x="1848" y="14002"/>
                  </a:cubicBezTo>
                  <a:cubicBezTo>
                    <a:pt x="2123" y="14020"/>
                    <a:pt x="2462" y="14020"/>
                    <a:pt x="2885" y="14020"/>
                  </a:cubicBezTo>
                  <a:lnTo>
                    <a:pt x="7578" y="14020"/>
                  </a:lnTo>
                  <a:lnTo>
                    <a:pt x="7578" y="18713"/>
                  </a:lnTo>
                  <a:cubicBezTo>
                    <a:pt x="7578" y="19137"/>
                    <a:pt x="7578" y="19476"/>
                    <a:pt x="7596" y="19751"/>
                  </a:cubicBezTo>
                  <a:cubicBezTo>
                    <a:pt x="7613" y="20027"/>
                    <a:pt x="7649" y="20238"/>
                    <a:pt x="7719" y="20408"/>
                  </a:cubicBezTo>
                  <a:cubicBezTo>
                    <a:pt x="7807" y="20649"/>
                    <a:pt x="7946" y="20868"/>
                    <a:pt x="8128" y="21049"/>
                  </a:cubicBezTo>
                  <a:cubicBezTo>
                    <a:pt x="8309" y="21230"/>
                    <a:pt x="8528" y="21370"/>
                    <a:pt x="8769" y="21457"/>
                  </a:cubicBezTo>
                  <a:cubicBezTo>
                    <a:pt x="8938" y="21528"/>
                    <a:pt x="9150" y="21564"/>
                    <a:pt x="9426" y="21581"/>
                  </a:cubicBezTo>
                  <a:cubicBezTo>
                    <a:pt x="9701" y="21599"/>
                    <a:pt x="10040" y="21599"/>
                    <a:pt x="10463" y="21599"/>
                  </a:cubicBezTo>
                  <a:lnTo>
                    <a:pt x="11137" y="21599"/>
                  </a:lnTo>
                  <a:cubicBezTo>
                    <a:pt x="11560" y="21599"/>
                    <a:pt x="11898" y="21599"/>
                    <a:pt x="12172" y="21581"/>
                  </a:cubicBezTo>
                  <a:cubicBezTo>
                    <a:pt x="12447" y="21564"/>
                    <a:pt x="12658" y="21528"/>
                    <a:pt x="12827" y="21457"/>
                  </a:cubicBezTo>
                  <a:cubicBezTo>
                    <a:pt x="13069" y="21370"/>
                    <a:pt x="13288" y="21230"/>
                    <a:pt x="13470" y="21049"/>
                  </a:cubicBezTo>
                  <a:cubicBezTo>
                    <a:pt x="13652" y="20868"/>
                    <a:pt x="13792" y="20649"/>
                    <a:pt x="13881" y="20408"/>
                  </a:cubicBezTo>
                  <a:cubicBezTo>
                    <a:pt x="13951" y="20238"/>
                    <a:pt x="13987" y="20027"/>
                    <a:pt x="14004" y="19751"/>
                  </a:cubicBezTo>
                  <a:cubicBezTo>
                    <a:pt x="14022" y="19476"/>
                    <a:pt x="14022" y="19137"/>
                    <a:pt x="14022" y="18713"/>
                  </a:cubicBezTo>
                  <a:lnTo>
                    <a:pt x="14022" y="14020"/>
                  </a:lnTo>
                  <a:lnTo>
                    <a:pt x="18715" y="14020"/>
                  </a:lnTo>
                  <a:cubicBezTo>
                    <a:pt x="19138" y="14020"/>
                    <a:pt x="19476" y="14020"/>
                    <a:pt x="19750" y="14002"/>
                  </a:cubicBezTo>
                  <a:cubicBezTo>
                    <a:pt x="20025" y="13985"/>
                    <a:pt x="20236" y="13949"/>
                    <a:pt x="20405" y="13879"/>
                  </a:cubicBezTo>
                  <a:cubicBezTo>
                    <a:pt x="20647" y="13791"/>
                    <a:pt x="20866" y="13652"/>
                    <a:pt x="21048" y="13470"/>
                  </a:cubicBezTo>
                  <a:cubicBezTo>
                    <a:pt x="21230" y="13289"/>
                    <a:pt x="21370" y="13070"/>
                    <a:pt x="21458" y="12829"/>
                  </a:cubicBezTo>
                  <a:cubicBezTo>
                    <a:pt x="21529" y="12660"/>
                    <a:pt x="21565" y="12448"/>
                    <a:pt x="21582" y="12172"/>
                  </a:cubicBezTo>
                  <a:cubicBezTo>
                    <a:pt x="21600" y="11897"/>
                    <a:pt x="21600" y="11558"/>
                    <a:pt x="21600" y="11134"/>
                  </a:cubicBezTo>
                  <a:lnTo>
                    <a:pt x="21600" y="10461"/>
                  </a:lnTo>
                  <a:cubicBezTo>
                    <a:pt x="21600" y="10037"/>
                    <a:pt x="21600" y="9699"/>
                    <a:pt x="21582" y="9425"/>
                  </a:cubicBezTo>
                  <a:cubicBezTo>
                    <a:pt x="21565" y="9150"/>
                    <a:pt x="21529" y="8939"/>
                    <a:pt x="21458" y="8770"/>
                  </a:cubicBezTo>
                  <a:cubicBezTo>
                    <a:pt x="21370" y="8528"/>
                    <a:pt x="21230" y="8309"/>
                    <a:pt x="21048" y="8127"/>
                  </a:cubicBezTo>
                  <a:cubicBezTo>
                    <a:pt x="20866" y="7945"/>
                    <a:pt x="20647" y="7805"/>
                    <a:pt x="20405" y="7716"/>
                  </a:cubicBezTo>
                  <a:cubicBezTo>
                    <a:pt x="20236" y="7646"/>
                    <a:pt x="20025" y="7611"/>
                    <a:pt x="19750" y="7595"/>
                  </a:cubicBezTo>
                  <a:cubicBezTo>
                    <a:pt x="19476" y="7578"/>
                    <a:pt x="19138" y="7579"/>
                    <a:pt x="18715" y="7579"/>
                  </a:cubicBezTo>
                  <a:lnTo>
                    <a:pt x="14022" y="7579"/>
                  </a:lnTo>
                  <a:lnTo>
                    <a:pt x="14022" y="2882"/>
                  </a:lnTo>
                  <a:cubicBezTo>
                    <a:pt x="14022" y="2458"/>
                    <a:pt x="14022" y="2120"/>
                    <a:pt x="14004" y="1846"/>
                  </a:cubicBezTo>
                  <a:cubicBezTo>
                    <a:pt x="13987" y="1571"/>
                    <a:pt x="13951" y="1360"/>
                    <a:pt x="13881" y="1191"/>
                  </a:cubicBezTo>
                  <a:cubicBezTo>
                    <a:pt x="13792" y="949"/>
                    <a:pt x="13652" y="730"/>
                    <a:pt x="13470" y="548"/>
                  </a:cubicBezTo>
                  <a:cubicBezTo>
                    <a:pt x="13288" y="366"/>
                    <a:pt x="13069" y="226"/>
                    <a:pt x="12827" y="138"/>
                  </a:cubicBezTo>
                  <a:cubicBezTo>
                    <a:pt x="12658" y="67"/>
                    <a:pt x="12447" y="32"/>
                    <a:pt x="12172" y="16"/>
                  </a:cubicBezTo>
                  <a:cubicBezTo>
                    <a:pt x="11898" y="-1"/>
                    <a:pt x="11560" y="0"/>
                    <a:pt x="11137" y="0"/>
                  </a:cubicBezTo>
                  <a:lnTo>
                    <a:pt x="10463" y="0"/>
                  </a:lnTo>
                  <a:close/>
                </a:path>
              </a:pathLst>
            </a:custGeom>
            <a:solidFill>
              <a:srgbClr val="68DE5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100"/>
                <a:buFont typeface="Helvetica Neue"/>
                <a:buNone/>
              </a:pPr>
              <a:endParaRPr sz="2100" b="1" i="0" u="none" strike="noStrike" cap="none">
                <a:solidFill>
                  <a:srgbClr val="000000"/>
                </a:solidFill>
                <a:latin typeface="Helvetica Neue"/>
                <a:ea typeface="Helvetica Neue"/>
                <a:cs typeface="Helvetica Neue"/>
                <a:sym typeface="Helvetica Neue"/>
              </a:endParaRPr>
            </a:p>
          </p:txBody>
        </p:sp>
      </p:grpSp>
      <p:sp>
        <p:nvSpPr>
          <p:cNvPr id="389" name="Google Shape;389;p6">
            <a:hlinkClick r:id="rId6" action="ppaction://hlinksldjump"/>
          </p:cNvPr>
          <p:cNvSpPr txBox="1"/>
          <p:nvPr/>
        </p:nvSpPr>
        <p:spPr>
          <a:xfrm>
            <a:off x="3445075" y="4668870"/>
            <a:ext cx="5889425" cy="419151"/>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1"/>
              </a:buClr>
              <a:buSzPts val="1100"/>
              <a:buFont typeface="Arial"/>
              <a:buNone/>
            </a:pPr>
            <a:r>
              <a:rPr lang="pt-BR" sz="2400" b="0" i="0" u="none" strike="noStrike" cap="none">
                <a:solidFill>
                  <a:srgbClr val="434343"/>
                </a:solidFill>
                <a:latin typeface="Montserrat"/>
                <a:ea typeface="Montserrat"/>
                <a:cs typeface="Montserrat"/>
                <a:sym typeface="Montserrat"/>
              </a:rPr>
              <a:t>Referência Bibliográfica</a:t>
            </a:r>
            <a:endParaRPr sz="2400" b="0" i="0" u="none" strike="noStrike" cap="none">
              <a:solidFill>
                <a:srgbClr val="434343"/>
              </a:solidFill>
              <a:latin typeface="Montserrat"/>
              <a:ea typeface="Montserrat"/>
              <a:cs typeface="Montserrat"/>
              <a:sym typeface="Montserrat"/>
            </a:endParaRPr>
          </a:p>
        </p:txBody>
      </p:sp>
      <p:pic>
        <p:nvPicPr>
          <p:cNvPr id="390" name="Google Shape;390;p6"/>
          <p:cNvPicPr preferRelativeResize="0"/>
          <p:nvPr/>
        </p:nvPicPr>
        <p:blipFill rotWithShape="1">
          <a:blip r:embed="rId7">
            <a:alphaModFix/>
          </a:blip>
          <a:srcRect/>
          <a:stretch/>
        </p:blipFill>
        <p:spPr>
          <a:xfrm>
            <a:off x="29444" y="4949161"/>
            <a:ext cx="4572000" cy="4572000"/>
          </a:xfrm>
          <a:prstGeom prst="rect">
            <a:avLst/>
          </a:prstGeom>
          <a:noFill/>
          <a:ln>
            <a:noFill/>
          </a:ln>
        </p:spPr>
      </p:pic>
      <p:sp>
        <p:nvSpPr>
          <p:cNvPr id="391" name="Google Shape;391;p6"/>
          <p:cNvSpPr txBox="1"/>
          <p:nvPr/>
        </p:nvSpPr>
        <p:spPr>
          <a:xfrm>
            <a:off x="2546525" y="957650"/>
            <a:ext cx="85716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600" b="1" i="0" u="none" strike="noStrike" cap="none">
                <a:solidFill>
                  <a:srgbClr val="49B93C"/>
                </a:solidFill>
                <a:latin typeface="Montserrat"/>
                <a:ea typeface="Montserrat"/>
                <a:cs typeface="Montserrat"/>
                <a:sym typeface="Montserrat"/>
              </a:rPr>
              <a:t>Índice </a:t>
            </a:r>
            <a:endParaRPr sz="7600" b="1" i="0" u="none" strike="noStrike" cap="none">
              <a:solidFill>
                <a:srgbClr val="49B93C"/>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57"/>
          <p:cNvSpPr/>
          <p:nvPr/>
        </p:nvSpPr>
        <p:spPr>
          <a:xfrm>
            <a:off x="0" y="-12"/>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0" name="Google Shape;980;p57"/>
          <p:cNvSpPr txBox="1"/>
          <p:nvPr/>
        </p:nvSpPr>
        <p:spPr>
          <a:xfrm>
            <a:off x="1576974" y="761467"/>
            <a:ext cx="7254600"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JavaScript Operadores Lógicos</a:t>
            </a:r>
            <a:endParaRPr/>
          </a:p>
        </p:txBody>
      </p:sp>
      <p:sp>
        <p:nvSpPr>
          <p:cNvPr id="981" name="Google Shape;981;p57"/>
          <p:cNvSpPr txBox="1"/>
          <p:nvPr/>
        </p:nvSpPr>
        <p:spPr>
          <a:xfrm>
            <a:off x="1576974" y="2660817"/>
            <a:ext cx="10941600" cy="617275"/>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Os operadores lógicos são importantes no JavaScript porque permitem comparar variáveis e fazer algo com base no resultado dessa comparação.</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p:txBody>
      </p:sp>
      <p:pic>
        <p:nvPicPr>
          <p:cNvPr id="982" name="Google Shape;982;p57"/>
          <p:cNvPicPr preferRelativeResize="0"/>
          <p:nvPr/>
        </p:nvPicPr>
        <p:blipFill rotWithShape="1">
          <a:blip r:embed="rId3">
            <a:alphaModFix/>
          </a:blip>
          <a:srcRect/>
          <a:stretch/>
        </p:blipFill>
        <p:spPr>
          <a:xfrm>
            <a:off x="12757200" y="-12"/>
            <a:ext cx="4800600" cy="4714875"/>
          </a:xfrm>
          <a:prstGeom prst="rect">
            <a:avLst/>
          </a:prstGeom>
          <a:noFill/>
          <a:ln>
            <a:noFill/>
          </a:ln>
        </p:spPr>
      </p:pic>
      <p:sp>
        <p:nvSpPr>
          <p:cNvPr id="983" name="Google Shape;983;p57"/>
          <p:cNvSpPr txBox="1"/>
          <p:nvPr/>
        </p:nvSpPr>
        <p:spPr>
          <a:xfrm>
            <a:off x="1576974" y="4480124"/>
            <a:ext cx="878205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1" i="0" u="none" strike="noStrike" cap="none">
                <a:solidFill>
                  <a:srgbClr val="292929"/>
                </a:solidFill>
                <a:latin typeface="Arial"/>
                <a:ea typeface="Arial"/>
                <a:cs typeface="Arial"/>
                <a:sym typeface="Arial"/>
              </a:rPr>
              <a:t>O JavaScript fornece três operadores lógicos</a:t>
            </a:r>
            <a:endParaRPr/>
          </a:p>
        </p:txBody>
      </p:sp>
      <p:graphicFrame>
        <p:nvGraphicFramePr>
          <p:cNvPr id="984" name="Google Shape;984;p57"/>
          <p:cNvGraphicFramePr/>
          <p:nvPr/>
        </p:nvGraphicFramePr>
        <p:xfrm>
          <a:off x="952538" y="5732300"/>
          <a:ext cx="3000000" cy="3000000"/>
        </p:xfrm>
        <a:graphic>
          <a:graphicData uri="http://schemas.openxmlformats.org/drawingml/2006/table">
            <a:tbl>
              <a:tblPr>
                <a:noFill/>
                <a:tableStyleId>{F09764B5-AD7A-4BE3-9F58-478FD82C12E5}</a:tableStyleId>
              </a:tblPr>
              <a:tblGrid>
                <a:gridCol w="5217575">
                  <a:extLst>
                    <a:ext uri="{9D8B030D-6E8A-4147-A177-3AD203B41FA5}">
                      <a16:colId xmlns:a16="http://schemas.microsoft.com/office/drawing/2014/main" val="20000"/>
                    </a:ext>
                  </a:extLst>
                </a:gridCol>
                <a:gridCol w="5217575">
                  <a:extLst>
                    <a:ext uri="{9D8B030D-6E8A-4147-A177-3AD203B41FA5}">
                      <a16:colId xmlns:a16="http://schemas.microsoft.com/office/drawing/2014/main" val="20001"/>
                    </a:ext>
                  </a:extLst>
                </a:gridCol>
                <a:gridCol w="52175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pt-BR" sz="2200" b="1">
                          <a:solidFill>
                            <a:schemeClr val="lt1"/>
                          </a:solidFill>
                        </a:rPr>
                        <a:t>Operador</a:t>
                      </a:r>
                      <a:endParaRPr sz="2200" b="1">
                        <a:solidFill>
                          <a:schemeClr val="lt1"/>
                        </a:solidFill>
                      </a:endParaRPr>
                    </a:p>
                  </a:txBody>
                  <a:tcPr marL="91425" marR="91425" marT="91425" marB="91425">
                    <a:solidFill>
                      <a:schemeClr val="accent6"/>
                    </a:solidFill>
                  </a:tcPr>
                </a:tc>
                <a:tc>
                  <a:txBody>
                    <a:bodyPr/>
                    <a:lstStyle/>
                    <a:p>
                      <a:pPr marL="0" lvl="0" indent="0" algn="ctr" rtl="0">
                        <a:spcBef>
                          <a:spcPts val="0"/>
                        </a:spcBef>
                        <a:spcAft>
                          <a:spcPts val="0"/>
                        </a:spcAft>
                        <a:buNone/>
                      </a:pPr>
                      <a:r>
                        <a:rPr lang="pt-BR" sz="2200" b="1">
                          <a:solidFill>
                            <a:schemeClr val="lt1"/>
                          </a:solidFill>
                        </a:rPr>
                        <a:t>Descrição</a:t>
                      </a:r>
                      <a:endParaRPr sz="2200" b="1">
                        <a:solidFill>
                          <a:schemeClr val="lt1"/>
                        </a:solidFill>
                      </a:endParaRPr>
                    </a:p>
                  </a:txBody>
                  <a:tcPr marL="91425" marR="91425" marT="91425" marB="91425">
                    <a:solidFill>
                      <a:schemeClr val="accent6"/>
                    </a:solidFill>
                  </a:tcPr>
                </a:tc>
                <a:tc>
                  <a:txBody>
                    <a:bodyPr/>
                    <a:lstStyle/>
                    <a:p>
                      <a:pPr marL="0" lvl="0" indent="0" algn="ctr" rtl="0">
                        <a:spcBef>
                          <a:spcPts val="0"/>
                        </a:spcBef>
                        <a:spcAft>
                          <a:spcPts val="0"/>
                        </a:spcAft>
                        <a:buNone/>
                      </a:pPr>
                      <a:r>
                        <a:rPr lang="pt-BR" sz="2200" b="1">
                          <a:solidFill>
                            <a:schemeClr val="lt1"/>
                          </a:solidFill>
                        </a:rPr>
                        <a:t>em Inglês</a:t>
                      </a:r>
                      <a:endParaRPr sz="2200" b="1">
                        <a:solidFill>
                          <a:schemeClr val="lt1"/>
                        </a:solidFill>
                      </a:endParaRPr>
                    </a:p>
                  </a:txBody>
                  <a:tcPr marL="91425" marR="91425" marT="91425" marB="91425">
                    <a:solidFill>
                      <a:schemeClr val="accent6"/>
                    </a:solidFill>
                  </a:tcPr>
                </a:tc>
                <a:extLst>
                  <a:ext uri="{0D108BD9-81ED-4DB2-BD59-A6C34878D82A}">
                    <a16:rowId xmlns:a16="http://schemas.microsoft.com/office/drawing/2014/main" val="10000"/>
                  </a:ext>
                </a:extLst>
              </a:tr>
              <a:tr h="381000">
                <a:tc>
                  <a:txBody>
                    <a:bodyPr/>
                    <a:lstStyle/>
                    <a:p>
                      <a:pPr marL="457200" lvl="0" indent="0" algn="l" rtl="0">
                        <a:spcBef>
                          <a:spcPts val="0"/>
                        </a:spcBef>
                        <a:spcAft>
                          <a:spcPts val="0"/>
                        </a:spcAft>
                        <a:buNone/>
                      </a:pPr>
                      <a:r>
                        <a:rPr lang="pt-BR" sz="3200">
                          <a:solidFill>
                            <a:schemeClr val="dk1"/>
                          </a:solidFill>
                        </a:rPr>
                        <a:t>! </a:t>
                      </a:r>
                      <a:endParaRPr/>
                    </a:p>
                  </a:txBody>
                  <a:tcPr marL="91425" marR="91425" marT="91425" marB="91425"/>
                </a:tc>
                <a:tc>
                  <a:txBody>
                    <a:bodyPr/>
                    <a:lstStyle/>
                    <a:p>
                      <a:pPr marL="457200" lvl="0" indent="0" algn="l" rtl="0">
                        <a:spcBef>
                          <a:spcPts val="0"/>
                        </a:spcBef>
                        <a:spcAft>
                          <a:spcPts val="0"/>
                        </a:spcAft>
                        <a:buNone/>
                      </a:pPr>
                      <a:r>
                        <a:rPr lang="pt-BR" sz="3200">
                          <a:solidFill>
                            <a:schemeClr val="dk1"/>
                          </a:solidFill>
                        </a:rPr>
                        <a:t>Operador lógico NÃO</a:t>
                      </a:r>
                      <a:endParaRPr/>
                    </a:p>
                  </a:txBody>
                  <a:tcPr marL="91425" marR="91425" marT="91425" marB="91425"/>
                </a:tc>
                <a:tc>
                  <a:txBody>
                    <a:bodyPr/>
                    <a:lstStyle/>
                    <a:p>
                      <a:pPr marL="457200" lvl="0" indent="0" algn="l" rtl="0">
                        <a:spcBef>
                          <a:spcPts val="0"/>
                        </a:spcBef>
                        <a:spcAft>
                          <a:spcPts val="0"/>
                        </a:spcAft>
                        <a:buNone/>
                      </a:pPr>
                      <a:r>
                        <a:rPr lang="pt-BR" sz="3200">
                          <a:solidFill>
                            <a:schemeClr val="dk1"/>
                          </a:solidFill>
                        </a:rPr>
                        <a:t>(Logical NOT)</a:t>
                      </a:r>
                      <a:endParaRPr/>
                    </a:p>
                  </a:txBody>
                  <a:tcPr marL="91425" marR="91425" marT="91425" marB="91425"/>
                </a:tc>
                <a:extLst>
                  <a:ext uri="{0D108BD9-81ED-4DB2-BD59-A6C34878D82A}">
                    <a16:rowId xmlns:a16="http://schemas.microsoft.com/office/drawing/2014/main" val="10001"/>
                  </a:ext>
                </a:extLst>
              </a:tr>
              <a:tr h="381000">
                <a:tc>
                  <a:txBody>
                    <a:bodyPr/>
                    <a:lstStyle/>
                    <a:p>
                      <a:pPr marL="457200" lvl="0" indent="0" algn="l" rtl="0">
                        <a:spcBef>
                          <a:spcPts val="0"/>
                        </a:spcBef>
                        <a:spcAft>
                          <a:spcPts val="0"/>
                        </a:spcAft>
                        <a:buNone/>
                      </a:pPr>
                      <a:r>
                        <a:rPr lang="pt-BR" sz="3200">
                          <a:solidFill>
                            <a:schemeClr val="dk1"/>
                          </a:solidFill>
                        </a:rPr>
                        <a:t>||</a:t>
                      </a:r>
                      <a:endParaRPr/>
                    </a:p>
                  </a:txBody>
                  <a:tcPr marL="91425" marR="91425" marT="91425" marB="91425"/>
                </a:tc>
                <a:tc>
                  <a:txBody>
                    <a:bodyPr/>
                    <a:lstStyle/>
                    <a:p>
                      <a:pPr marL="457200" lvl="0" indent="0" algn="l" rtl="0">
                        <a:spcBef>
                          <a:spcPts val="0"/>
                        </a:spcBef>
                        <a:spcAft>
                          <a:spcPts val="0"/>
                        </a:spcAft>
                        <a:buNone/>
                      </a:pPr>
                      <a:r>
                        <a:rPr lang="pt-BR" sz="3200">
                          <a:solidFill>
                            <a:schemeClr val="dk1"/>
                          </a:solidFill>
                        </a:rPr>
                        <a:t>Operador lógico OU</a:t>
                      </a:r>
                      <a:endParaRPr/>
                    </a:p>
                  </a:txBody>
                  <a:tcPr marL="91425" marR="91425" marT="91425" marB="91425"/>
                </a:tc>
                <a:tc>
                  <a:txBody>
                    <a:bodyPr/>
                    <a:lstStyle/>
                    <a:p>
                      <a:pPr marL="457200" lvl="0" indent="0" algn="l" rtl="0">
                        <a:spcBef>
                          <a:spcPts val="0"/>
                        </a:spcBef>
                        <a:spcAft>
                          <a:spcPts val="0"/>
                        </a:spcAft>
                        <a:buNone/>
                      </a:pPr>
                      <a:r>
                        <a:rPr lang="pt-BR" sz="3200">
                          <a:solidFill>
                            <a:schemeClr val="dk1"/>
                          </a:solidFill>
                        </a:rPr>
                        <a:t>(Logical OR)</a:t>
                      </a:r>
                      <a:endParaRPr/>
                    </a:p>
                  </a:txBody>
                  <a:tcPr marL="91425" marR="91425" marT="91425" marB="91425"/>
                </a:tc>
                <a:extLst>
                  <a:ext uri="{0D108BD9-81ED-4DB2-BD59-A6C34878D82A}">
                    <a16:rowId xmlns:a16="http://schemas.microsoft.com/office/drawing/2014/main" val="10002"/>
                  </a:ext>
                </a:extLst>
              </a:tr>
              <a:tr h="381000">
                <a:tc>
                  <a:txBody>
                    <a:bodyPr/>
                    <a:lstStyle/>
                    <a:p>
                      <a:pPr marL="457200" lvl="0" indent="0" algn="l" rtl="0">
                        <a:spcBef>
                          <a:spcPts val="0"/>
                        </a:spcBef>
                        <a:spcAft>
                          <a:spcPts val="0"/>
                        </a:spcAft>
                        <a:buNone/>
                      </a:pPr>
                      <a:r>
                        <a:rPr lang="pt-BR" sz="3200">
                          <a:solidFill>
                            <a:schemeClr val="dk1"/>
                          </a:solidFill>
                        </a:rPr>
                        <a:t>&amp;&amp;</a:t>
                      </a:r>
                      <a:endParaRPr/>
                    </a:p>
                  </a:txBody>
                  <a:tcPr marL="91425" marR="91425" marT="91425" marB="91425"/>
                </a:tc>
                <a:tc>
                  <a:txBody>
                    <a:bodyPr/>
                    <a:lstStyle/>
                    <a:p>
                      <a:pPr marL="457200" lvl="0" indent="0" algn="l" rtl="0">
                        <a:spcBef>
                          <a:spcPts val="0"/>
                        </a:spcBef>
                        <a:spcAft>
                          <a:spcPts val="0"/>
                        </a:spcAft>
                        <a:buNone/>
                      </a:pPr>
                      <a:r>
                        <a:rPr lang="pt-BR" sz="3200">
                          <a:solidFill>
                            <a:schemeClr val="dk1"/>
                          </a:solidFill>
                        </a:rPr>
                        <a:t>Operador lógico E</a:t>
                      </a:r>
                      <a:endParaRPr/>
                    </a:p>
                  </a:txBody>
                  <a:tcPr marL="91425" marR="91425" marT="91425" marB="91425"/>
                </a:tc>
                <a:tc>
                  <a:txBody>
                    <a:bodyPr/>
                    <a:lstStyle/>
                    <a:p>
                      <a:pPr marL="457200" lvl="0" indent="0" algn="l" rtl="0">
                        <a:spcBef>
                          <a:spcPts val="0"/>
                        </a:spcBef>
                        <a:spcAft>
                          <a:spcPts val="0"/>
                        </a:spcAft>
                        <a:buNone/>
                      </a:pPr>
                      <a:r>
                        <a:rPr lang="pt-BR" sz="3200">
                          <a:solidFill>
                            <a:schemeClr val="dk1"/>
                          </a:solidFill>
                        </a:rPr>
                        <a:t>(Logical AND)</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58"/>
          <p:cNvSpPr/>
          <p:nvPr/>
        </p:nvSpPr>
        <p:spPr>
          <a:xfrm>
            <a:off x="-25" y="13"/>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0" name="Google Shape;990;p58"/>
          <p:cNvSpPr txBox="1"/>
          <p:nvPr/>
        </p:nvSpPr>
        <p:spPr>
          <a:xfrm>
            <a:off x="1576974" y="761467"/>
            <a:ext cx="7254600"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JavaScript Operadores Relacionais</a:t>
            </a:r>
            <a:endParaRPr/>
          </a:p>
        </p:txBody>
      </p:sp>
      <p:sp>
        <p:nvSpPr>
          <p:cNvPr id="991" name="Google Shape;991;p58"/>
          <p:cNvSpPr txBox="1"/>
          <p:nvPr/>
        </p:nvSpPr>
        <p:spPr>
          <a:xfrm>
            <a:off x="1576974" y="2878454"/>
            <a:ext cx="8633700" cy="617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Os operadores relacionais, em JavaScript possui tanto operadores binários quanto unários e um operador ternário e o operador condicional. </a:t>
            </a:r>
            <a:endParaRPr/>
          </a:p>
          <a:p>
            <a:pPr marL="0" marR="0" lvl="0" indent="0" algn="l"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Um operador binário exige dois operandos, um antes do operador e outro depois: operando_1 operador operando_2. Por exemplo, 5+4 ou x*y.</a:t>
            </a:r>
            <a:br>
              <a:rPr lang="pt-BR" sz="2800" b="0" i="0" u="none" strike="noStrike" cap="none">
                <a:solidFill>
                  <a:srgbClr val="434343"/>
                </a:solidFill>
                <a:latin typeface="Montserrat"/>
                <a:ea typeface="Montserrat"/>
                <a:cs typeface="Montserrat"/>
                <a:sym typeface="Montserrat"/>
              </a:rPr>
            </a:br>
            <a:endParaRPr sz="28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p:txBody>
      </p:sp>
      <p:sp>
        <p:nvSpPr>
          <p:cNvPr id="992" name="Google Shape;992;p58"/>
          <p:cNvSpPr txBox="1"/>
          <p:nvPr/>
        </p:nvSpPr>
        <p:spPr>
          <a:xfrm>
            <a:off x="8742374" y="3318129"/>
            <a:ext cx="87822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ED145B"/>
              </a:buClr>
              <a:buSzPts val="3200"/>
              <a:buFont typeface="Arial"/>
              <a:buNone/>
            </a:pPr>
            <a:endParaRPr/>
          </a:p>
          <a:p>
            <a:pPr marL="0" marR="0" lvl="0" indent="0" algn="ctr" rtl="0">
              <a:lnSpc>
                <a:spcPct val="150000"/>
              </a:lnSpc>
              <a:spcBef>
                <a:spcPts val="0"/>
              </a:spcBef>
              <a:spcAft>
                <a:spcPts val="0"/>
              </a:spcAft>
              <a:buClr>
                <a:srgbClr val="ED145B"/>
              </a:buClr>
              <a:buSzPts val="3200"/>
              <a:buFont typeface="Arial"/>
              <a:buNone/>
            </a:pPr>
            <a:endParaRPr/>
          </a:p>
          <a:p>
            <a:pPr marL="0" marR="0" lvl="0" indent="0" algn="ctr" rtl="0">
              <a:lnSpc>
                <a:spcPct val="150000"/>
              </a:lnSpc>
              <a:spcBef>
                <a:spcPts val="0"/>
              </a:spcBef>
              <a:spcAft>
                <a:spcPts val="0"/>
              </a:spcAft>
              <a:buClr>
                <a:srgbClr val="ED145B"/>
              </a:buClr>
              <a:buSzPts val="3200"/>
              <a:buFont typeface="Arial"/>
              <a:buNone/>
            </a:pPr>
            <a:endParaRPr/>
          </a:p>
        </p:txBody>
      </p:sp>
      <p:graphicFrame>
        <p:nvGraphicFramePr>
          <p:cNvPr id="993" name="Google Shape;993;p58"/>
          <p:cNvGraphicFramePr/>
          <p:nvPr/>
        </p:nvGraphicFramePr>
        <p:xfrm>
          <a:off x="10552100" y="2802350"/>
          <a:ext cx="3000000" cy="3000000"/>
        </p:xfrm>
        <a:graphic>
          <a:graphicData uri="http://schemas.openxmlformats.org/drawingml/2006/table">
            <a:tbl>
              <a:tblPr>
                <a:noFill/>
                <a:tableStyleId>{F09764B5-AD7A-4BE3-9F58-478FD82C12E5}</a:tableStyleId>
              </a:tblPr>
              <a:tblGrid>
                <a:gridCol w="3301450">
                  <a:extLst>
                    <a:ext uri="{9D8B030D-6E8A-4147-A177-3AD203B41FA5}">
                      <a16:colId xmlns:a16="http://schemas.microsoft.com/office/drawing/2014/main" val="20000"/>
                    </a:ext>
                  </a:extLst>
                </a:gridCol>
                <a:gridCol w="3301450">
                  <a:extLst>
                    <a:ext uri="{9D8B030D-6E8A-4147-A177-3AD203B41FA5}">
                      <a16:colId xmlns:a16="http://schemas.microsoft.com/office/drawing/2014/main" val="20001"/>
                    </a:ext>
                  </a:extLst>
                </a:gridCol>
              </a:tblGrid>
              <a:tr h="548600">
                <a:tc>
                  <a:txBody>
                    <a:bodyPr/>
                    <a:lstStyle/>
                    <a:p>
                      <a:pPr marL="0" lvl="0" indent="0" algn="ctr" rtl="0">
                        <a:spcBef>
                          <a:spcPts val="0"/>
                        </a:spcBef>
                        <a:spcAft>
                          <a:spcPts val="0"/>
                        </a:spcAft>
                        <a:buNone/>
                      </a:pPr>
                      <a:r>
                        <a:rPr lang="pt-BR" sz="2400" b="1">
                          <a:solidFill>
                            <a:schemeClr val="lt1"/>
                          </a:solidFill>
                        </a:rPr>
                        <a:t>Operadores</a:t>
                      </a:r>
                      <a:endParaRPr sz="2400" b="1">
                        <a:solidFill>
                          <a:schemeClr val="lt1"/>
                        </a:solidFill>
                      </a:endParaRPr>
                    </a:p>
                  </a:txBody>
                  <a:tcPr marL="91425" marR="91425" marT="91425" marB="91425">
                    <a:solidFill>
                      <a:schemeClr val="accent6"/>
                    </a:solidFill>
                  </a:tcPr>
                </a:tc>
                <a:tc>
                  <a:txBody>
                    <a:bodyPr/>
                    <a:lstStyle/>
                    <a:p>
                      <a:pPr marL="0" lvl="0" indent="0" algn="ctr" rtl="0">
                        <a:spcBef>
                          <a:spcPts val="0"/>
                        </a:spcBef>
                        <a:spcAft>
                          <a:spcPts val="0"/>
                        </a:spcAft>
                        <a:buNone/>
                      </a:pPr>
                      <a:r>
                        <a:rPr lang="pt-BR" sz="2400" b="1">
                          <a:solidFill>
                            <a:schemeClr val="lt1"/>
                          </a:solidFill>
                        </a:rPr>
                        <a:t>Descritivo</a:t>
                      </a:r>
                      <a:endParaRPr sz="2400" b="1">
                        <a:solidFill>
                          <a:schemeClr val="lt1"/>
                        </a:solidFill>
                      </a:endParaRPr>
                    </a:p>
                  </a:txBody>
                  <a:tcPr marL="91425" marR="91425" marT="91425" marB="91425">
                    <a:solidFill>
                      <a:schemeClr val="accent6"/>
                    </a:solidFill>
                  </a:tcPr>
                </a:tc>
                <a:extLst>
                  <a:ext uri="{0D108BD9-81ED-4DB2-BD59-A6C34878D82A}">
                    <a16:rowId xmlns:a16="http://schemas.microsoft.com/office/drawing/2014/main" val="10000"/>
                  </a:ext>
                </a:extLst>
              </a:tr>
              <a:tr h="670525">
                <a:tc>
                  <a:txBody>
                    <a:bodyPr/>
                    <a:lstStyle/>
                    <a:p>
                      <a:pPr marL="0" lvl="0" indent="0" algn="ctr" rtl="0">
                        <a:lnSpc>
                          <a:spcPct val="150000"/>
                        </a:lnSpc>
                        <a:spcBef>
                          <a:spcPts val="0"/>
                        </a:spcBef>
                        <a:spcAft>
                          <a:spcPts val="0"/>
                        </a:spcAft>
                        <a:buClr>
                          <a:srgbClr val="ED145B"/>
                        </a:buClr>
                        <a:buSzPts val="3200"/>
                        <a:buFont typeface="Arial"/>
                        <a:buNone/>
                      </a:pPr>
                      <a:r>
                        <a:rPr lang="pt-BR" sz="3200">
                          <a:solidFill>
                            <a:srgbClr val="699841"/>
                          </a:solidFill>
                        </a:rPr>
                        <a:t>&gt;</a:t>
                      </a:r>
                      <a:r>
                        <a:rPr lang="pt-BR" sz="3200">
                          <a:solidFill>
                            <a:srgbClr val="595959"/>
                          </a:solidFill>
                        </a:rPr>
                        <a:t> =&gt;</a:t>
                      </a:r>
                      <a:endParaRPr/>
                    </a:p>
                  </a:txBody>
                  <a:tcPr marL="91425" marR="91425" marT="91425" marB="91425"/>
                </a:tc>
                <a:tc>
                  <a:txBody>
                    <a:bodyPr/>
                    <a:lstStyle/>
                    <a:p>
                      <a:pPr marL="0" lvl="0" indent="0" algn="ctr" rtl="0">
                        <a:lnSpc>
                          <a:spcPct val="150000"/>
                        </a:lnSpc>
                        <a:spcBef>
                          <a:spcPts val="0"/>
                        </a:spcBef>
                        <a:spcAft>
                          <a:spcPts val="0"/>
                        </a:spcAft>
                        <a:buClr>
                          <a:srgbClr val="ED145B"/>
                        </a:buClr>
                        <a:buSzPts val="3200"/>
                        <a:buFont typeface="Arial"/>
                        <a:buNone/>
                      </a:pPr>
                      <a:r>
                        <a:rPr lang="pt-BR" sz="3000">
                          <a:solidFill>
                            <a:srgbClr val="595959"/>
                          </a:solidFill>
                        </a:rPr>
                        <a:t>maior</a:t>
                      </a:r>
                      <a:endParaRPr sz="1200"/>
                    </a:p>
                  </a:txBody>
                  <a:tcPr marL="91425" marR="91425" marT="91425" marB="91425"/>
                </a:tc>
                <a:extLst>
                  <a:ext uri="{0D108BD9-81ED-4DB2-BD59-A6C34878D82A}">
                    <a16:rowId xmlns:a16="http://schemas.microsoft.com/office/drawing/2014/main" val="10001"/>
                  </a:ext>
                </a:extLst>
              </a:tr>
              <a:tr h="670525">
                <a:tc>
                  <a:txBody>
                    <a:bodyPr/>
                    <a:lstStyle/>
                    <a:p>
                      <a:pPr marL="0" lvl="0" indent="0" algn="ctr" rtl="0">
                        <a:lnSpc>
                          <a:spcPct val="150000"/>
                        </a:lnSpc>
                        <a:spcBef>
                          <a:spcPts val="0"/>
                        </a:spcBef>
                        <a:spcAft>
                          <a:spcPts val="0"/>
                        </a:spcAft>
                        <a:buClr>
                          <a:srgbClr val="ED145B"/>
                        </a:buClr>
                        <a:buSzPts val="3200"/>
                        <a:buFont typeface="Arial"/>
                        <a:buNone/>
                      </a:pPr>
                      <a:r>
                        <a:rPr lang="pt-BR" sz="3200">
                          <a:solidFill>
                            <a:srgbClr val="699841"/>
                          </a:solidFill>
                        </a:rPr>
                        <a:t>&lt;</a:t>
                      </a:r>
                      <a:r>
                        <a:rPr lang="pt-BR" sz="3200">
                          <a:solidFill>
                            <a:srgbClr val="595959"/>
                          </a:solidFill>
                        </a:rPr>
                        <a:t> =&gt;</a:t>
                      </a:r>
                      <a:endParaRPr/>
                    </a:p>
                  </a:txBody>
                  <a:tcPr marL="91425" marR="91425" marT="91425" marB="91425"/>
                </a:tc>
                <a:tc>
                  <a:txBody>
                    <a:bodyPr/>
                    <a:lstStyle/>
                    <a:p>
                      <a:pPr marL="0" lvl="0" indent="0" algn="ctr" rtl="0">
                        <a:lnSpc>
                          <a:spcPct val="150000"/>
                        </a:lnSpc>
                        <a:spcBef>
                          <a:spcPts val="0"/>
                        </a:spcBef>
                        <a:spcAft>
                          <a:spcPts val="0"/>
                        </a:spcAft>
                        <a:buClr>
                          <a:srgbClr val="ED145B"/>
                        </a:buClr>
                        <a:buSzPts val="3200"/>
                        <a:buFont typeface="Arial"/>
                        <a:buNone/>
                      </a:pPr>
                      <a:r>
                        <a:rPr lang="pt-BR" sz="3000">
                          <a:solidFill>
                            <a:srgbClr val="595959"/>
                          </a:solidFill>
                        </a:rPr>
                        <a:t>menor</a:t>
                      </a:r>
                      <a:endParaRPr sz="1200"/>
                    </a:p>
                  </a:txBody>
                  <a:tcPr marL="91425" marR="91425" marT="91425" marB="91425"/>
                </a:tc>
                <a:extLst>
                  <a:ext uri="{0D108BD9-81ED-4DB2-BD59-A6C34878D82A}">
                    <a16:rowId xmlns:a16="http://schemas.microsoft.com/office/drawing/2014/main" val="10002"/>
                  </a:ext>
                </a:extLst>
              </a:tr>
              <a:tr h="670525">
                <a:tc>
                  <a:txBody>
                    <a:bodyPr/>
                    <a:lstStyle/>
                    <a:p>
                      <a:pPr marL="0" lvl="0" indent="0" algn="ctr" rtl="0">
                        <a:lnSpc>
                          <a:spcPct val="150000"/>
                        </a:lnSpc>
                        <a:spcBef>
                          <a:spcPts val="0"/>
                        </a:spcBef>
                        <a:spcAft>
                          <a:spcPts val="0"/>
                        </a:spcAft>
                        <a:buClr>
                          <a:srgbClr val="ED145B"/>
                        </a:buClr>
                        <a:buSzPts val="3200"/>
                        <a:buFont typeface="Arial"/>
                        <a:buNone/>
                      </a:pPr>
                      <a:r>
                        <a:rPr lang="pt-BR" sz="3200">
                          <a:solidFill>
                            <a:srgbClr val="699841"/>
                          </a:solidFill>
                        </a:rPr>
                        <a:t>&gt;=</a:t>
                      </a:r>
                      <a:r>
                        <a:rPr lang="pt-BR" sz="3200">
                          <a:solidFill>
                            <a:srgbClr val="595959"/>
                          </a:solidFill>
                        </a:rPr>
                        <a:t> =&gt;</a:t>
                      </a:r>
                      <a:endParaRPr/>
                    </a:p>
                  </a:txBody>
                  <a:tcPr marL="91425" marR="91425" marT="91425" marB="91425"/>
                </a:tc>
                <a:tc>
                  <a:txBody>
                    <a:bodyPr/>
                    <a:lstStyle/>
                    <a:p>
                      <a:pPr marL="0" lvl="0" indent="0" algn="ctr" rtl="0">
                        <a:lnSpc>
                          <a:spcPct val="150000"/>
                        </a:lnSpc>
                        <a:spcBef>
                          <a:spcPts val="0"/>
                        </a:spcBef>
                        <a:spcAft>
                          <a:spcPts val="0"/>
                        </a:spcAft>
                        <a:buNone/>
                      </a:pPr>
                      <a:r>
                        <a:rPr lang="pt-BR" sz="3000">
                          <a:solidFill>
                            <a:srgbClr val="595959"/>
                          </a:solidFill>
                        </a:rPr>
                        <a:t>maior ou igual</a:t>
                      </a:r>
                      <a:endParaRPr sz="1200"/>
                    </a:p>
                  </a:txBody>
                  <a:tcPr marL="91425" marR="91425" marT="91425" marB="91425"/>
                </a:tc>
                <a:extLst>
                  <a:ext uri="{0D108BD9-81ED-4DB2-BD59-A6C34878D82A}">
                    <a16:rowId xmlns:a16="http://schemas.microsoft.com/office/drawing/2014/main" val="10003"/>
                  </a:ext>
                </a:extLst>
              </a:tr>
              <a:tr h="670525">
                <a:tc>
                  <a:txBody>
                    <a:bodyPr/>
                    <a:lstStyle/>
                    <a:p>
                      <a:pPr marL="0" lvl="0" indent="0" algn="ctr" rtl="0">
                        <a:lnSpc>
                          <a:spcPct val="150000"/>
                        </a:lnSpc>
                        <a:spcBef>
                          <a:spcPts val="0"/>
                        </a:spcBef>
                        <a:spcAft>
                          <a:spcPts val="0"/>
                        </a:spcAft>
                        <a:buClr>
                          <a:srgbClr val="ED145B"/>
                        </a:buClr>
                        <a:buSzPts val="3200"/>
                        <a:buFont typeface="Arial"/>
                        <a:buNone/>
                      </a:pPr>
                      <a:r>
                        <a:rPr lang="pt-BR" sz="3200">
                          <a:solidFill>
                            <a:srgbClr val="699841"/>
                          </a:solidFill>
                        </a:rPr>
                        <a:t>&lt;=</a:t>
                      </a:r>
                      <a:r>
                        <a:rPr lang="pt-BR" sz="3200">
                          <a:solidFill>
                            <a:srgbClr val="595959"/>
                          </a:solidFill>
                        </a:rPr>
                        <a:t> =&gt;</a:t>
                      </a:r>
                      <a:endParaRPr/>
                    </a:p>
                  </a:txBody>
                  <a:tcPr marL="91425" marR="91425" marT="91425" marB="91425"/>
                </a:tc>
                <a:tc>
                  <a:txBody>
                    <a:bodyPr/>
                    <a:lstStyle/>
                    <a:p>
                      <a:pPr marL="0" lvl="0" indent="0" algn="ctr" rtl="0">
                        <a:lnSpc>
                          <a:spcPct val="150000"/>
                        </a:lnSpc>
                        <a:spcBef>
                          <a:spcPts val="0"/>
                        </a:spcBef>
                        <a:spcAft>
                          <a:spcPts val="0"/>
                        </a:spcAft>
                        <a:buNone/>
                      </a:pPr>
                      <a:r>
                        <a:rPr lang="pt-BR" sz="3000">
                          <a:solidFill>
                            <a:srgbClr val="595959"/>
                          </a:solidFill>
                        </a:rPr>
                        <a:t>menor ou igual</a:t>
                      </a:r>
                      <a:endParaRPr sz="1200"/>
                    </a:p>
                  </a:txBody>
                  <a:tcPr marL="91425" marR="91425" marT="91425" marB="91425"/>
                </a:tc>
                <a:extLst>
                  <a:ext uri="{0D108BD9-81ED-4DB2-BD59-A6C34878D82A}">
                    <a16:rowId xmlns:a16="http://schemas.microsoft.com/office/drawing/2014/main" val="10004"/>
                  </a:ext>
                </a:extLst>
              </a:tr>
              <a:tr h="670525">
                <a:tc>
                  <a:txBody>
                    <a:bodyPr/>
                    <a:lstStyle/>
                    <a:p>
                      <a:pPr marL="0" lvl="0" indent="0" algn="ctr" rtl="0">
                        <a:lnSpc>
                          <a:spcPct val="150000"/>
                        </a:lnSpc>
                        <a:spcBef>
                          <a:spcPts val="0"/>
                        </a:spcBef>
                        <a:spcAft>
                          <a:spcPts val="0"/>
                        </a:spcAft>
                        <a:buClr>
                          <a:srgbClr val="ED145B"/>
                        </a:buClr>
                        <a:buSzPts val="3200"/>
                        <a:buFont typeface="Arial"/>
                        <a:buNone/>
                      </a:pPr>
                      <a:r>
                        <a:rPr lang="pt-BR" sz="3200">
                          <a:solidFill>
                            <a:srgbClr val="699841"/>
                          </a:solidFill>
                        </a:rPr>
                        <a:t>!=</a:t>
                      </a:r>
                      <a:r>
                        <a:rPr lang="pt-BR" sz="3200">
                          <a:solidFill>
                            <a:srgbClr val="595959"/>
                          </a:solidFill>
                        </a:rPr>
                        <a:t> =&gt;</a:t>
                      </a:r>
                      <a:endParaRPr/>
                    </a:p>
                  </a:txBody>
                  <a:tcPr marL="91425" marR="91425" marT="91425" marB="91425"/>
                </a:tc>
                <a:tc>
                  <a:txBody>
                    <a:bodyPr/>
                    <a:lstStyle/>
                    <a:p>
                      <a:pPr marL="0" lvl="0" indent="0" algn="ctr" rtl="0">
                        <a:lnSpc>
                          <a:spcPct val="150000"/>
                        </a:lnSpc>
                        <a:spcBef>
                          <a:spcPts val="0"/>
                        </a:spcBef>
                        <a:spcAft>
                          <a:spcPts val="0"/>
                        </a:spcAft>
                        <a:buNone/>
                      </a:pPr>
                      <a:r>
                        <a:rPr lang="pt-BR" sz="3000">
                          <a:solidFill>
                            <a:srgbClr val="595959"/>
                          </a:solidFill>
                        </a:rPr>
                        <a:t>diferente</a:t>
                      </a:r>
                      <a:endParaRPr sz="1200"/>
                    </a:p>
                  </a:txBody>
                  <a:tcPr marL="91425" marR="91425" marT="91425" marB="91425"/>
                </a:tc>
                <a:extLst>
                  <a:ext uri="{0D108BD9-81ED-4DB2-BD59-A6C34878D82A}">
                    <a16:rowId xmlns:a16="http://schemas.microsoft.com/office/drawing/2014/main" val="10005"/>
                  </a:ext>
                </a:extLst>
              </a:tr>
              <a:tr h="670525">
                <a:tc>
                  <a:txBody>
                    <a:bodyPr/>
                    <a:lstStyle/>
                    <a:p>
                      <a:pPr marL="0" lvl="0" indent="0" algn="ctr" rtl="0">
                        <a:lnSpc>
                          <a:spcPct val="150000"/>
                        </a:lnSpc>
                        <a:spcBef>
                          <a:spcPts val="0"/>
                        </a:spcBef>
                        <a:spcAft>
                          <a:spcPts val="0"/>
                        </a:spcAft>
                        <a:buClr>
                          <a:srgbClr val="ED145B"/>
                        </a:buClr>
                        <a:buSzPts val="3200"/>
                        <a:buFont typeface="Arial"/>
                        <a:buNone/>
                      </a:pPr>
                      <a:r>
                        <a:rPr lang="pt-BR" sz="3200">
                          <a:solidFill>
                            <a:srgbClr val="699841"/>
                          </a:solidFill>
                        </a:rPr>
                        <a:t>==</a:t>
                      </a:r>
                      <a:r>
                        <a:rPr lang="pt-BR" sz="3200">
                          <a:solidFill>
                            <a:srgbClr val="595959"/>
                          </a:solidFill>
                        </a:rPr>
                        <a:t> =&gt;</a:t>
                      </a:r>
                      <a:endParaRPr/>
                    </a:p>
                  </a:txBody>
                  <a:tcPr marL="91425" marR="91425" marT="91425" marB="91425"/>
                </a:tc>
                <a:tc>
                  <a:txBody>
                    <a:bodyPr/>
                    <a:lstStyle/>
                    <a:p>
                      <a:pPr marL="0" lvl="0" indent="0" algn="ctr" rtl="0">
                        <a:lnSpc>
                          <a:spcPct val="150000"/>
                        </a:lnSpc>
                        <a:spcBef>
                          <a:spcPts val="0"/>
                        </a:spcBef>
                        <a:spcAft>
                          <a:spcPts val="0"/>
                        </a:spcAft>
                        <a:buClr>
                          <a:srgbClr val="ED145B"/>
                        </a:buClr>
                        <a:buSzPts val="3200"/>
                        <a:buFont typeface="Arial"/>
                        <a:buNone/>
                      </a:pPr>
                      <a:r>
                        <a:rPr lang="pt-BR" sz="3000">
                          <a:solidFill>
                            <a:srgbClr val="595959"/>
                          </a:solidFill>
                        </a:rPr>
                        <a:t>igualdade</a:t>
                      </a:r>
                      <a:endParaRPr sz="120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59"/>
          <p:cNvSpPr/>
          <p:nvPr/>
        </p:nvSpPr>
        <p:spPr>
          <a:xfrm>
            <a:off x="0" y="-12"/>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9" name="Google Shape;999;p59"/>
          <p:cNvSpPr txBox="1"/>
          <p:nvPr/>
        </p:nvSpPr>
        <p:spPr>
          <a:xfrm>
            <a:off x="1576974" y="761467"/>
            <a:ext cx="11319876" cy="16003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JavaScript </a:t>
            </a:r>
            <a:r>
              <a:rPr lang="pt-BR" sz="5400" b="0" i="0" u="none" strike="noStrike" cap="none">
                <a:solidFill>
                  <a:srgbClr val="000000"/>
                </a:solidFill>
                <a:latin typeface="Roboto"/>
                <a:ea typeface="Roboto"/>
                <a:cs typeface="Roboto"/>
                <a:sym typeface="Roboto"/>
              </a:rPr>
              <a:t> </a:t>
            </a:r>
            <a:r>
              <a:rPr lang="pt-BR" sz="4400" b="1" i="0" u="none" strike="noStrike" cap="none">
                <a:solidFill>
                  <a:srgbClr val="49B93C"/>
                </a:solidFill>
                <a:latin typeface="Montserrat"/>
                <a:ea typeface="Montserrat"/>
                <a:cs typeface="Montserrat"/>
                <a:sym typeface="Montserrat"/>
              </a:rPr>
              <a:t>Operadores de comparação </a:t>
            </a:r>
            <a:endParaRPr sz="4400" b="1" i="0" u="none" strike="noStrike" cap="none">
              <a:solidFill>
                <a:srgbClr val="49B93C"/>
              </a:solidFill>
              <a:latin typeface="Montserrat"/>
              <a:ea typeface="Montserrat"/>
              <a:cs typeface="Montserrat"/>
              <a:sym typeface="Montserrat"/>
            </a:endParaRPr>
          </a:p>
        </p:txBody>
      </p:sp>
      <p:sp>
        <p:nvSpPr>
          <p:cNvPr id="1000" name="Google Shape;1000;p59"/>
          <p:cNvSpPr txBox="1"/>
          <p:nvPr/>
        </p:nvSpPr>
        <p:spPr>
          <a:xfrm>
            <a:off x="1696287" y="2612451"/>
            <a:ext cx="10941600" cy="617275"/>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400" b="0" i="0" u="none" strike="noStrike" cap="none">
                <a:solidFill>
                  <a:srgbClr val="434343"/>
                </a:solidFill>
                <a:latin typeface="Montserrat"/>
                <a:ea typeface="Montserrat"/>
                <a:cs typeface="Montserrat"/>
                <a:sym typeface="Montserrat"/>
              </a:rPr>
              <a:t>Os tipos de operadores de operações em JavaScript</a:t>
            </a:r>
            <a:br>
              <a:rPr lang="pt-BR" sz="2400" b="0" i="0" u="none" strike="noStrike" cap="none">
                <a:solidFill>
                  <a:srgbClr val="434343"/>
                </a:solidFill>
                <a:latin typeface="Montserrat"/>
                <a:ea typeface="Montserrat"/>
                <a:cs typeface="Montserrat"/>
                <a:sym typeface="Montserrat"/>
              </a:rPr>
            </a:b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p:txBody>
      </p:sp>
      <p:pic>
        <p:nvPicPr>
          <p:cNvPr id="1001" name="Google Shape;1001;p59"/>
          <p:cNvPicPr preferRelativeResize="0"/>
          <p:nvPr/>
        </p:nvPicPr>
        <p:blipFill rotWithShape="1">
          <a:blip r:embed="rId3">
            <a:alphaModFix/>
          </a:blip>
          <a:srcRect/>
          <a:stretch/>
        </p:blipFill>
        <p:spPr>
          <a:xfrm>
            <a:off x="12757200" y="-12"/>
            <a:ext cx="4800600" cy="4714875"/>
          </a:xfrm>
          <a:prstGeom prst="rect">
            <a:avLst/>
          </a:prstGeom>
          <a:noFill/>
          <a:ln>
            <a:noFill/>
          </a:ln>
        </p:spPr>
      </p:pic>
      <p:graphicFrame>
        <p:nvGraphicFramePr>
          <p:cNvPr id="1002" name="Google Shape;1002;p59"/>
          <p:cNvGraphicFramePr/>
          <p:nvPr/>
        </p:nvGraphicFramePr>
        <p:xfrm>
          <a:off x="1576974" y="3229726"/>
          <a:ext cx="3000000" cy="3000000"/>
        </p:xfrm>
        <a:graphic>
          <a:graphicData uri="http://schemas.openxmlformats.org/drawingml/2006/table">
            <a:tbl>
              <a:tblPr>
                <a:noFill/>
                <a:tableStyleId>{093383E5-0E0E-4B84-BC6F-BF2CDA61DCD5}</a:tableStyleId>
              </a:tblPr>
              <a:tblGrid>
                <a:gridCol w="1823125">
                  <a:extLst>
                    <a:ext uri="{9D8B030D-6E8A-4147-A177-3AD203B41FA5}">
                      <a16:colId xmlns:a16="http://schemas.microsoft.com/office/drawing/2014/main" val="20000"/>
                    </a:ext>
                  </a:extLst>
                </a:gridCol>
                <a:gridCol w="4883375">
                  <a:extLst>
                    <a:ext uri="{9D8B030D-6E8A-4147-A177-3AD203B41FA5}">
                      <a16:colId xmlns:a16="http://schemas.microsoft.com/office/drawing/2014/main" val="20001"/>
                    </a:ext>
                  </a:extLst>
                </a:gridCol>
                <a:gridCol w="1894150">
                  <a:extLst>
                    <a:ext uri="{9D8B030D-6E8A-4147-A177-3AD203B41FA5}">
                      <a16:colId xmlns:a16="http://schemas.microsoft.com/office/drawing/2014/main" val="20002"/>
                    </a:ext>
                  </a:extLst>
                </a:gridCol>
                <a:gridCol w="1900075">
                  <a:extLst>
                    <a:ext uri="{9D8B030D-6E8A-4147-A177-3AD203B41FA5}">
                      <a16:colId xmlns:a16="http://schemas.microsoft.com/office/drawing/2014/main" val="20003"/>
                    </a:ext>
                  </a:extLst>
                </a:gridCol>
              </a:tblGrid>
              <a:tr h="241725">
                <a:tc>
                  <a:txBody>
                    <a:bodyPr/>
                    <a:lstStyle/>
                    <a:p>
                      <a:pPr marL="0" marR="0" lvl="0" indent="0" algn="ctr" rtl="0">
                        <a:lnSpc>
                          <a:spcPct val="100000"/>
                        </a:lnSpc>
                        <a:spcBef>
                          <a:spcPts val="0"/>
                        </a:spcBef>
                        <a:spcAft>
                          <a:spcPts val="0"/>
                        </a:spcAft>
                        <a:buNone/>
                      </a:pPr>
                      <a:r>
                        <a:rPr lang="pt-BR" sz="2000" u="none" strike="noStrike" cap="none"/>
                        <a:t>Operador</a:t>
                      </a:r>
                      <a:endParaRPr sz="2000" b="1" i="0" u="none" strike="noStrike" cap="none">
                        <a:solidFill>
                          <a:srgbClr val="375623"/>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None/>
                      </a:pPr>
                      <a:r>
                        <a:rPr lang="pt-BR" sz="2000" u="none" strike="noStrike" cap="none"/>
                        <a:t>Descrição</a:t>
                      </a:r>
                      <a:endParaRPr sz="2000" b="1" i="0" u="none" strike="noStrike" cap="none">
                        <a:solidFill>
                          <a:srgbClr val="375623"/>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None/>
                      </a:pPr>
                      <a:r>
                        <a:rPr lang="pt-BR" sz="2000" u="none" strike="noStrike" cap="none"/>
                        <a:t>Comparação</a:t>
                      </a:r>
                      <a:endParaRPr sz="2000" b="1" i="0" u="none" strike="noStrike" cap="none">
                        <a:solidFill>
                          <a:srgbClr val="375623"/>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None/>
                      </a:pPr>
                      <a:r>
                        <a:rPr lang="pt-BR" sz="2000" u="none" strike="noStrike" cap="none"/>
                        <a:t>Retorno</a:t>
                      </a:r>
                      <a:endParaRPr sz="2000" b="1" i="0" u="none" strike="noStrike" cap="none">
                        <a:solidFill>
                          <a:srgbClr val="375623"/>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0"/>
                  </a:ext>
                </a:extLst>
              </a:tr>
              <a:tr h="386750">
                <a:tc rowSpan="3">
                  <a:txBody>
                    <a:bodyPr/>
                    <a:lstStyle/>
                    <a:p>
                      <a:pPr marL="0" marR="0" lvl="0" indent="0" algn="l" rtl="0">
                        <a:lnSpc>
                          <a:spcPct val="100000"/>
                        </a:lnSpc>
                        <a:spcBef>
                          <a:spcPts val="0"/>
                        </a:spcBef>
                        <a:spcAft>
                          <a:spcPts val="0"/>
                        </a:spcAft>
                        <a:buNone/>
                      </a:pPr>
                      <a:r>
                        <a:rPr lang="pt-BR" sz="2000" u="none" strike="noStrike" cap="none"/>
                        <a:t>==</a:t>
                      </a:r>
                      <a:endParaRPr sz="2000" b="0" i="0" u="none" strike="noStrike" cap="none">
                        <a:solidFill>
                          <a:srgbClr val="000000"/>
                        </a:solidFill>
                        <a:latin typeface="Verdana"/>
                        <a:ea typeface="Verdana"/>
                        <a:cs typeface="Verdana"/>
                        <a:sym typeface="Verdana"/>
                      </a:endParaRPr>
                    </a:p>
                  </a:txBody>
                  <a:tcPr marL="85725" marR="9525" marT="9525" marB="0"/>
                </a:tc>
                <a:tc rowSpan="3">
                  <a:txBody>
                    <a:bodyPr/>
                    <a:lstStyle/>
                    <a:p>
                      <a:pPr marL="0" marR="0" lvl="0" indent="0" algn="l" rtl="0">
                        <a:lnSpc>
                          <a:spcPct val="100000"/>
                        </a:lnSpc>
                        <a:spcBef>
                          <a:spcPts val="0"/>
                        </a:spcBef>
                        <a:spcAft>
                          <a:spcPts val="0"/>
                        </a:spcAft>
                        <a:buNone/>
                      </a:pPr>
                      <a:r>
                        <a:rPr lang="pt-BR" sz="2000" u="none" strike="noStrike" cap="none"/>
                        <a:t>igual a </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x == 8</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FALSO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01"/>
                  </a:ext>
                </a:extLst>
              </a:tr>
              <a:tr h="386750">
                <a:tc vMerge="1">
                  <a:txBody>
                    <a:bodyPr/>
                    <a:lstStyle/>
                    <a:p>
                      <a:endParaRPr lang="pt-BR"/>
                    </a:p>
                  </a:txBody>
                  <a:tcPr/>
                </a:tc>
                <a:tc vMerge="1">
                  <a:txBody>
                    <a:bodyPr/>
                    <a:lstStyle/>
                    <a:p>
                      <a:endParaRPr lang="pt-BR"/>
                    </a:p>
                  </a:txBody>
                  <a:tcPr/>
                </a:tc>
                <a:tc>
                  <a:txBody>
                    <a:bodyPr/>
                    <a:lstStyle/>
                    <a:p>
                      <a:pPr marL="0" marR="0" lvl="0" indent="0" algn="ctr" rtl="0">
                        <a:lnSpc>
                          <a:spcPct val="100000"/>
                        </a:lnSpc>
                        <a:spcBef>
                          <a:spcPts val="0"/>
                        </a:spcBef>
                        <a:spcAft>
                          <a:spcPts val="0"/>
                        </a:spcAft>
                        <a:buNone/>
                      </a:pPr>
                      <a:r>
                        <a:rPr lang="pt-BR" sz="2000" u="none" strike="noStrike" cap="none"/>
                        <a:t>x == 5</a:t>
                      </a:r>
                      <a:endParaRPr sz="2000" b="0" i="0" u="none" strike="noStrike" cap="none">
                        <a:solidFill>
                          <a:srgbClr val="000000"/>
                        </a:solidFill>
                        <a:latin typeface="Verdana"/>
                        <a:ea typeface="Verdana"/>
                        <a:cs typeface="Verdana"/>
                        <a:sym typeface="Verdana"/>
                      </a:endParaRPr>
                    </a:p>
                  </a:txBody>
                  <a:tcPr marL="9525" marR="9525" marT="9525" marB="0"/>
                </a:tc>
                <a:tc>
                  <a:txBody>
                    <a:bodyPr/>
                    <a:lstStyle/>
                    <a:p>
                      <a:pPr marL="0" marR="0" lvl="0" indent="0" algn="ctr" rtl="0">
                        <a:lnSpc>
                          <a:spcPct val="100000"/>
                        </a:lnSpc>
                        <a:spcBef>
                          <a:spcPts val="0"/>
                        </a:spcBef>
                        <a:spcAft>
                          <a:spcPts val="0"/>
                        </a:spcAft>
                        <a:buNone/>
                      </a:pPr>
                      <a:r>
                        <a:rPr lang="pt-BR" sz="2000" u="none" strike="noStrike" cap="none"/>
                        <a:t>VERDADEIRO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02"/>
                  </a:ext>
                </a:extLst>
              </a:tr>
              <a:tr h="386750">
                <a:tc vMerge="1">
                  <a:txBody>
                    <a:bodyPr/>
                    <a:lstStyle/>
                    <a:p>
                      <a:endParaRPr lang="pt-BR"/>
                    </a:p>
                  </a:txBody>
                  <a:tcPr/>
                </a:tc>
                <a:tc vMerge="1">
                  <a:txBody>
                    <a:bodyPr/>
                    <a:lstStyle/>
                    <a:p>
                      <a:endParaRPr lang="pt-BR"/>
                    </a:p>
                  </a:txBody>
                  <a:tcPr/>
                </a:tc>
                <a:tc>
                  <a:txBody>
                    <a:bodyPr/>
                    <a:lstStyle/>
                    <a:p>
                      <a:pPr marL="0" marR="0" lvl="0" indent="0" algn="ctr" rtl="0">
                        <a:lnSpc>
                          <a:spcPct val="100000"/>
                        </a:lnSpc>
                        <a:spcBef>
                          <a:spcPts val="0"/>
                        </a:spcBef>
                        <a:spcAft>
                          <a:spcPts val="0"/>
                        </a:spcAft>
                        <a:buNone/>
                      </a:pPr>
                      <a:r>
                        <a:rPr lang="pt-BR" sz="2000" u="none" strike="noStrike" cap="none"/>
                        <a:t>x == "5"</a:t>
                      </a:r>
                      <a:endParaRPr sz="2000" b="0" i="0" u="none" strike="noStrike" cap="none">
                        <a:solidFill>
                          <a:srgbClr val="000000"/>
                        </a:solidFill>
                        <a:latin typeface="Verdana"/>
                        <a:ea typeface="Verdana"/>
                        <a:cs typeface="Verdana"/>
                        <a:sym typeface="Verdana"/>
                      </a:endParaRPr>
                    </a:p>
                  </a:txBody>
                  <a:tcPr marL="9525" marR="9525" marT="9525" marB="0"/>
                </a:tc>
                <a:tc>
                  <a:txBody>
                    <a:bodyPr/>
                    <a:lstStyle/>
                    <a:p>
                      <a:pPr marL="0" marR="0" lvl="0" indent="0" algn="ctr" rtl="0">
                        <a:lnSpc>
                          <a:spcPct val="100000"/>
                        </a:lnSpc>
                        <a:spcBef>
                          <a:spcPts val="0"/>
                        </a:spcBef>
                        <a:spcAft>
                          <a:spcPts val="0"/>
                        </a:spcAft>
                        <a:buNone/>
                      </a:pPr>
                      <a:r>
                        <a:rPr lang="pt-BR" sz="2000" u="none" strike="noStrike" cap="none"/>
                        <a:t>VERDADEIRO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03"/>
                  </a:ext>
                </a:extLst>
              </a:tr>
              <a:tr h="386750">
                <a:tc rowSpan="2">
                  <a:txBody>
                    <a:bodyPr/>
                    <a:lstStyle/>
                    <a:p>
                      <a:pPr marL="0" marR="0" lvl="0" indent="0" algn="l" rtl="0">
                        <a:lnSpc>
                          <a:spcPct val="100000"/>
                        </a:lnSpc>
                        <a:spcBef>
                          <a:spcPts val="0"/>
                        </a:spcBef>
                        <a:spcAft>
                          <a:spcPts val="0"/>
                        </a:spcAft>
                        <a:buNone/>
                      </a:pPr>
                      <a:r>
                        <a:rPr lang="pt-BR" sz="2000" u="none" strike="noStrike" cap="none"/>
                        <a:t>===</a:t>
                      </a:r>
                      <a:endParaRPr sz="2000" b="0" i="0" u="none" strike="noStrike" cap="none">
                        <a:solidFill>
                          <a:srgbClr val="000000"/>
                        </a:solidFill>
                        <a:latin typeface="Verdana"/>
                        <a:ea typeface="Verdana"/>
                        <a:cs typeface="Verdana"/>
                        <a:sym typeface="Verdana"/>
                      </a:endParaRPr>
                    </a:p>
                  </a:txBody>
                  <a:tcPr marL="85725" marR="9525" marT="9525" marB="0"/>
                </a:tc>
                <a:tc rowSpan="2">
                  <a:txBody>
                    <a:bodyPr/>
                    <a:lstStyle/>
                    <a:p>
                      <a:pPr marL="0" marR="0" lvl="0" indent="0" algn="l" rtl="0">
                        <a:lnSpc>
                          <a:spcPct val="100000"/>
                        </a:lnSpc>
                        <a:spcBef>
                          <a:spcPts val="0"/>
                        </a:spcBef>
                        <a:spcAft>
                          <a:spcPts val="0"/>
                        </a:spcAft>
                        <a:buNone/>
                      </a:pPr>
                      <a:r>
                        <a:rPr lang="pt-BR" sz="2000" u="none" strike="noStrike" cap="none"/>
                        <a:t>igual valor e igual tipo</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x === 5</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VERDADEIRO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04"/>
                  </a:ext>
                </a:extLst>
              </a:tr>
              <a:tr h="386750">
                <a:tc vMerge="1">
                  <a:txBody>
                    <a:bodyPr/>
                    <a:lstStyle/>
                    <a:p>
                      <a:endParaRPr lang="pt-BR"/>
                    </a:p>
                  </a:txBody>
                  <a:tcPr/>
                </a:tc>
                <a:tc vMerge="1">
                  <a:txBody>
                    <a:bodyPr/>
                    <a:lstStyle/>
                    <a:p>
                      <a:endParaRPr lang="pt-BR"/>
                    </a:p>
                  </a:txBody>
                  <a:tcPr/>
                </a:tc>
                <a:tc>
                  <a:txBody>
                    <a:bodyPr/>
                    <a:lstStyle/>
                    <a:p>
                      <a:pPr marL="0" marR="0" lvl="0" indent="0" algn="ctr" rtl="0">
                        <a:lnSpc>
                          <a:spcPct val="100000"/>
                        </a:lnSpc>
                        <a:spcBef>
                          <a:spcPts val="0"/>
                        </a:spcBef>
                        <a:spcAft>
                          <a:spcPts val="0"/>
                        </a:spcAft>
                        <a:buNone/>
                      </a:pPr>
                      <a:r>
                        <a:rPr lang="pt-BR" sz="2000" u="none" strike="noStrike" cap="none"/>
                        <a:t>x === "5"</a:t>
                      </a:r>
                      <a:endParaRPr sz="2000" b="0" i="0" u="none" strike="noStrike" cap="none">
                        <a:solidFill>
                          <a:srgbClr val="000000"/>
                        </a:solidFill>
                        <a:latin typeface="Verdana"/>
                        <a:ea typeface="Verdana"/>
                        <a:cs typeface="Verdana"/>
                        <a:sym typeface="Verdana"/>
                      </a:endParaRPr>
                    </a:p>
                  </a:txBody>
                  <a:tcPr marL="9525" marR="9525" marT="9525" marB="0"/>
                </a:tc>
                <a:tc>
                  <a:txBody>
                    <a:bodyPr/>
                    <a:lstStyle/>
                    <a:p>
                      <a:pPr marL="0" marR="0" lvl="0" indent="0" algn="ctr" rtl="0">
                        <a:lnSpc>
                          <a:spcPct val="100000"/>
                        </a:lnSpc>
                        <a:spcBef>
                          <a:spcPts val="0"/>
                        </a:spcBef>
                        <a:spcAft>
                          <a:spcPts val="0"/>
                        </a:spcAft>
                        <a:buNone/>
                      </a:pPr>
                      <a:r>
                        <a:rPr lang="pt-BR" sz="2000" u="none" strike="noStrike" cap="none"/>
                        <a:t>FALSO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05"/>
                  </a:ext>
                </a:extLst>
              </a:tr>
              <a:tr h="386750">
                <a:tc>
                  <a:txBody>
                    <a:bodyPr/>
                    <a:lstStyle/>
                    <a:p>
                      <a:pPr marL="0" marR="0" lvl="0" indent="0" algn="l" rtl="0">
                        <a:lnSpc>
                          <a:spcPct val="100000"/>
                        </a:lnSpc>
                        <a:spcBef>
                          <a:spcPts val="0"/>
                        </a:spcBef>
                        <a:spcAft>
                          <a:spcPts val="0"/>
                        </a:spcAft>
                        <a:buNone/>
                      </a:pPr>
                      <a:r>
                        <a:rPr lang="pt-BR" sz="2000" u="none" strike="noStrike" cap="none"/>
                        <a:t>!=</a:t>
                      </a:r>
                      <a:endParaRPr sz="2000" b="0" i="0" u="none" strike="noStrike" cap="none">
                        <a:solidFill>
                          <a:srgbClr val="000000"/>
                        </a:solidFill>
                        <a:latin typeface="Verdana"/>
                        <a:ea typeface="Verdana"/>
                        <a:cs typeface="Verdana"/>
                        <a:sym typeface="Verdana"/>
                      </a:endParaRPr>
                    </a:p>
                  </a:txBody>
                  <a:tcPr marL="85725" marR="9525" marT="9525" marB="0"/>
                </a:tc>
                <a:tc>
                  <a:txBody>
                    <a:bodyPr/>
                    <a:lstStyle/>
                    <a:p>
                      <a:pPr marL="0" marR="0" lvl="0" indent="0" algn="l" rtl="0">
                        <a:lnSpc>
                          <a:spcPct val="100000"/>
                        </a:lnSpc>
                        <a:spcBef>
                          <a:spcPts val="0"/>
                        </a:spcBef>
                        <a:spcAft>
                          <a:spcPts val="0"/>
                        </a:spcAft>
                        <a:buNone/>
                      </a:pPr>
                      <a:r>
                        <a:rPr lang="pt-BR" sz="2000" u="none" strike="noStrike" cap="none"/>
                        <a:t>diferente de</a:t>
                      </a:r>
                      <a:endParaRPr sz="2000" b="0" i="0" u="none" strike="noStrike" cap="none">
                        <a:solidFill>
                          <a:srgbClr val="000000"/>
                        </a:solidFill>
                        <a:latin typeface="Verdana"/>
                        <a:ea typeface="Verdana"/>
                        <a:cs typeface="Verdana"/>
                        <a:sym typeface="Verdana"/>
                      </a:endParaRPr>
                    </a:p>
                  </a:txBody>
                  <a:tcPr marL="9525" marR="9525" marT="9525" marB="0"/>
                </a:tc>
                <a:tc>
                  <a:txBody>
                    <a:bodyPr/>
                    <a:lstStyle/>
                    <a:p>
                      <a:pPr marL="0" marR="0" lvl="0" indent="0" algn="ctr" rtl="0">
                        <a:lnSpc>
                          <a:spcPct val="100000"/>
                        </a:lnSpc>
                        <a:spcBef>
                          <a:spcPts val="0"/>
                        </a:spcBef>
                        <a:spcAft>
                          <a:spcPts val="0"/>
                        </a:spcAft>
                        <a:buNone/>
                      </a:pPr>
                      <a:r>
                        <a:rPr lang="pt-BR" sz="2000" u="none" strike="noStrike" cap="none"/>
                        <a:t>x != 8</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VERDADEIRO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06"/>
                  </a:ext>
                </a:extLst>
              </a:tr>
              <a:tr h="386750">
                <a:tc rowSpan="3">
                  <a:txBody>
                    <a:bodyPr/>
                    <a:lstStyle/>
                    <a:p>
                      <a:pPr marL="0" marR="0" lvl="0" indent="0" algn="l" rtl="0">
                        <a:lnSpc>
                          <a:spcPct val="100000"/>
                        </a:lnSpc>
                        <a:spcBef>
                          <a:spcPts val="0"/>
                        </a:spcBef>
                        <a:spcAft>
                          <a:spcPts val="0"/>
                        </a:spcAft>
                        <a:buNone/>
                      </a:pPr>
                      <a:r>
                        <a:rPr lang="pt-BR" sz="2000" u="none" strike="noStrike" cap="none"/>
                        <a:t>!==</a:t>
                      </a:r>
                      <a:endParaRPr sz="2000" b="0" i="0" u="none" strike="noStrike" cap="none">
                        <a:solidFill>
                          <a:srgbClr val="000000"/>
                        </a:solidFill>
                        <a:latin typeface="Verdana"/>
                        <a:ea typeface="Verdana"/>
                        <a:cs typeface="Verdana"/>
                        <a:sym typeface="Verdana"/>
                      </a:endParaRPr>
                    </a:p>
                  </a:txBody>
                  <a:tcPr marL="85725" marR="9525" marT="9525" marB="0"/>
                </a:tc>
                <a:tc rowSpan="3">
                  <a:txBody>
                    <a:bodyPr/>
                    <a:lstStyle/>
                    <a:p>
                      <a:pPr marL="0" marR="0" lvl="0" indent="0" algn="l" rtl="0">
                        <a:lnSpc>
                          <a:spcPct val="100000"/>
                        </a:lnSpc>
                        <a:spcBef>
                          <a:spcPts val="0"/>
                        </a:spcBef>
                        <a:spcAft>
                          <a:spcPts val="0"/>
                        </a:spcAft>
                        <a:buNone/>
                      </a:pPr>
                      <a:r>
                        <a:rPr lang="pt-BR" sz="2000" u="none" strike="noStrike" cap="none"/>
                        <a:t>valor diferente ou diferente do tipo</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x !== 5</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FALSO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07"/>
                  </a:ext>
                </a:extLst>
              </a:tr>
              <a:tr h="386750">
                <a:tc vMerge="1">
                  <a:txBody>
                    <a:bodyPr/>
                    <a:lstStyle/>
                    <a:p>
                      <a:endParaRPr lang="pt-BR"/>
                    </a:p>
                  </a:txBody>
                  <a:tcPr/>
                </a:tc>
                <a:tc vMerge="1">
                  <a:txBody>
                    <a:bodyPr/>
                    <a:lstStyle/>
                    <a:p>
                      <a:endParaRPr lang="pt-BR"/>
                    </a:p>
                  </a:txBody>
                  <a:tcPr/>
                </a:tc>
                <a:tc>
                  <a:txBody>
                    <a:bodyPr/>
                    <a:lstStyle/>
                    <a:p>
                      <a:pPr marL="0" marR="0" lvl="0" indent="0" algn="ctr" rtl="0">
                        <a:lnSpc>
                          <a:spcPct val="100000"/>
                        </a:lnSpc>
                        <a:spcBef>
                          <a:spcPts val="0"/>
                        </a:spcBef>
                        <a:spcAft>
                          <a:spcPts val="0"/>
                        </a:spcAft>
                        <a:buNone/>
                      </a:pPr>
                      <a:r>
                        <a:rPr lang="pt-BR" sz="2000" u="none" strike="noStrike" cap="none"/>
                        <a:t>x !== "5"</a:t>
                      </a:r>
                      <a:endParaRPr sz="2000" b="0" i="0" u="none" strike="noStrike" cap="none">
                        <a:solidFill>
                          <a:srgbClr val="000000"/>
                        </a:solidFill>
                        <a:latin typeface="Verdana"/>
                        <a:ea typeface="Verdana"/>
                        <a:cs typeface="Verdana"/>
                        <a:sym typeface="Verdana"/>
                      </a:endParaRPr>
                    </a:p>
                  </a:txBody>
                  <a:tcPr marL="9525" marR="9525" marT="9525" marB="0"/>
                </a:tc>
                <a:tc>
                  <a:txBody>
                    <a:bodyPr/>
                    <a:lstStyle/>
                    <a:p>
                      <a:pPr marL="0" marR="0" lvl="0" indent="0" algn="ctr" rtl="0">
                        <a:lnSpc>
                          <a:spcPct val="100000"/>
                        </a:lnSpc>
                        <a:spcBef>
                          <a:spcPts val="0"/>
                        </a:spcBef>
                        <a:spcAft>
                          <a:spcPts val="0"/>
                        </a:spcAft>
                        <a:buNone/>
                      </a:pPr>
                      <a:r>
                        <a:rPr lang="pt-BR" sz="2000" u="none" strike="noStrike" cap="none"/>
                        <a:t>VERDADEIRO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08"/>
                  </a:ext>
                </a:extLst>
              </a:tr>
              <a:tr h="386750">
                <a:tc vMerge="1">
                  <a:txBody>
                    <a:bodyPr/>
                    <a:lstStyle/>
                    <a:p>
                      <a:endParaRPr lang="pt-BR"/>
                    </a:p>
                  </a:txBody>
                  <a:tcPr/>
                </a:tc>
                <a:tc vMerge="1">
                  <a:txBody>
                    <a:bodyPr/>
                    <a:lstStyle/>
                    <a:p>
                      <a:endParaRPr lang="pt-BR"/>
                    </a:p>
                  </a:txBody>
                  <a:tcPr/>
                </a:tc>
                <a:tc>
                  <a:txBody>
                    <a:bodyPr/>
                    <a:lstStyle/>
                    <a:p>
                      <a:pPr marL="0" marR="0" lvl="0" indent="0" algn="ctr" rtl="0">
                        <a:lnSpc>
                          <a:spcPct val="100000"/>
                        </a:lnSpc>
                        <a:spcBef>
                          <a:spcPts val="0"/>
                        </a:spcBef>
                        <a:spcAft>
                          <a:spcPts val="0"/>
                        </a:spcAft>
                        <a:buNone/>
                      </a:pPr>
                      <a:r>
                        <a:rPr lang="pt-BR" sz="2000" u="none" strike="noStrike" cap="none"/>
                        <a:t>x !== 8</a:t>
                      </a:r>
                      <a:endParaRPr sz="2000" b="0" i="0" u="none" strike="noStrike" cap="none">
                        <a:solidFill>
                          <a:srgbClr val="000000"/>
                        </a:solidFill>
                        <a:latin typeface="Verdana"/>
                        <a:ea typeface="Verdana"/>
                        <a:cs typeface="Verdana"/>
                        <a:sym typeface="Verdana"/>
                      </a:endParaRPr>
                    </a:p>
                  </a:txBody>
                  <a:tcPr marL="9525" marR="9525" marT="9525" marB="0"/>
                </a:tc>
                <a:tc>
                  <a:txBody>
                    <a:bodyPr/>
                    <a:lstStyle/>
                    <a:p>
                      <a:pPr marL="0" marR="0" lvl="0" indent="0" algn="ctr" rtl="0">
                        <a:lnSpc>
                          <a:spcPct val="100000"/>
                        </a:lnSpc>
                        <a:spcBef>
                          <a:spcPts val="0"/>
                        </a:spcBef>
                        <a:spcAft>
                          <a:spcPts val="0"/>
                        </a:spcAft>
                        <a:buNone/>
                      </a:pPr>
                      <a:r>
                        <a:rPr lang="pt-BR" sz="2000" u="none" strike="noStrike" cap="none"/>
                        <a:t>VERDADEIRO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09"/>
                  </a:ext>
                </a:extLst>
              </a:tr>
              <a:tr h="386750">
                <a:tc>
                  <a:txBody>
                    <a:bodyPr/>
                    <a:lstStyle/>
                    <a:p>
                      <a:pPr marL="0" marR="0" lvl="0" indent="0" algn="l" rtl="0">
                        <a:lnSpc>
                          <a:spcPct val="100000"/>
                        </a:lnSpc>
                        <a:spcBef>
                          <a:spcPts val="0"/>
                        </a:spcBef>
                        <a:spcAft>
                          <a:spcPts val="0"/>
                        </a:spcAft>
                        <a:buNone/>
                      </a:pPr>
                      <a:r>
                        <a:rPr lang="pt-BR" sz="2000" u="none" strike="noStrike" cap="none"/>
                        <a:t>&gt;</a:t>
                      </a:r>
                      <a:endParaRPr sz="2000" b="0" i="0" u="none" strike="noStrike" cap="none">
                        <a:solidFill>
                          <a:srgbClr val="000000"/>
                        </a:solidFill>
                        <a:latin typeface="Verdana"/>
                        <a:ea typeface="Verdana"/>
                        <a:cs typeface="Verdana"/>
                        <a:sym typeface="Verdana"/>
                      </a:endParaRPr>
                    </a:p>
                  </a:txBody>
                  <a:tcPr marL="85725" marR="9525" marT="9525" marB="0"/>
                </a:tc>
                <a:tc>
                  <a:txBody>
                    <a:bodyPr/>
                    <a:lstStyle/>
                    <a:p>
                      <a:pPr marL="0" marR="0" lvl="0" indent="0" algn="l" rtl="0">
                        <a:lnSpc>
                          <a:spcPct val="100000"/>
                        </a:lnSpc>
                        <a:spcBef>
                          <a:spcPts val="0"/>
                        </a:spcBef>
                        <a:spcAft>
                          <a:spcPts val="0"/>
                        </a:spcAft>
                        <a:buNone/>
                      </a:pPr>
                      <a:r>
                        <a:rPr lang="pt-BR" sz="2000" u="none" strike="noStrike" cap="none"/>
                        <a:t>maior que</a:t>
                      </a:r>
                      <a:endParaRPr sz="2000" b="0" i="0" u="none" strike="noStrike" cap="none">
                        <a:solidFill>
                          <a:srgbClr val="000000"/>
                        </a:solidFill>
                        <a:latin typeface="Verdana"/>
                        <a:ea typeface="Verdana"/>
                        <a:cs typeface="Verdana"/>
                        <a:sym typeface="Verdana"/>
                      </a:endParaRPr>
                    </a:p>
                  </a:txBody>
                  <a:tcPr marL="9525" marR="9525" marT="9525" marB="0"/>
                </a:tc>
                <a:tc>
                  <a:txBody>
                    <a:bodyPr/>
                    <a:lstStyle/>
                    <a:p>
                      <a:pPr marL="0" marR="0" lvl="0" indent="0" algn="ctr" rtl="0">
                        <a:lnSpc>
                          <a:spcPct val="100000"/>
                        </a:lnSpc>
                        <a:spcBef>
                          <a:spcPts val="0"/>
                        </a:spcBef>
                        <a:spcAft>
                          <a:spcPts val="0"/>
                        </a:spcAft>
                        <a:buNone/>
                      </a:pPr>
                      <a:r>
                        <a:rPr lang="pt-BR" sz="2000" u="none" strike="noStrike" cap="none"/>
                        <a:t>x &gt; 8</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FALSO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10"/>
                  </a:ext>
                </a:extLst>
              </a:tr>
              <a:tr h="386750">
                <a:tc>
                  <a:txBody>
                    <a:bodyPr/>
                    <a:lstStyle/>
                    <a:p>
                      <a:pPr marL="0" marR="0" lvl="0" indent="0" algn="l" rtl="0">
                        <a:lnSpc>
                          <a:spcPct val="100000"/>
                        </a:lnSpc>
                        <a:spcBef>
                          <a:spcPts val="0"/>
                        </a:spcBef>
                        <a:spcAft>
                          <a:spcPts val="0"/>
                        </a:spcAft>
                        <a:buNone/>
                      </a:pPr>
                      <a:r>
                        <a:rPr lang="pt-BR" sz="2000" u="none" strike="noStrike" cap="none"/>
                        <a:t>&lt;</a:t>
                      </a:r>
                      <a:endParaRPr sz="2000" b="0" i="0" u="none" strike="noStrike" cap="none">
                        <a:solidFill>
                          <a:srgbClr val="000000"/>
                        </a:solidFill>
                        <a:latin typeface="Verdana"/>
                        <a:ea typeface="Verdana"/>
                        <a:cs typeface="Verdana"/>
                        <a:sym typeface="Verdana"/>
                      </a:endParaRPr>
                    </a:p>
                  </a:txBody>
                  <a:tcPr marL="85725" marR="9525" marT="9525" marB="0"/>
                </a:tc>
                <a:tc>
                  <a:txBody>
                    <a:bodyPr/>
                    <a:lstStyle/>
                    <a:p>
                      <a:pPr marL="0" marR="0" lvl="0" indent="0" algn="l" rtl="0">
                        <a:lnSpc>
                          <a:spcPct val="100000"/>
                        </a:lnSpc>
                        <a:spcBef>
                          <a:spcPts val="0"/>
                        </a:spcBef>
                        <a:spcAft>
                          <a:spcPts val="0"/>
                        </a:spcAft>
                        <a:buNone/>
                      </a:pPr>
                      <a:r>
                        <a:rPr lang="pt-BR" sz="2000" u="none" strike="noStrike" cap="none"/>
                        <a:t>menor que</a:t>
                      </a:r>
                      <a:endParaRPr sz="2000" b="0" i="0" u="none" strike="noStrike" cap="none">
                        <a:solidFill>
                          <a:srgbClr val="000000"/>
                        </a:solidFill>
                        <a:latin typeface="Verdana"/>
                        <a:ea typeface="Verdana"/>
                        <a:cs typeface="Verdana"/>
                        <a:sym typeface="Verdana"/>
                      </a:endParaRPr>
                    </a:p>
                  </a:txBody>
                  <a:tcPr marL="9525" marR="9525" marT="9525" marB="0"/>
                </a:tc>
                <a:tc>
                  <a:txBody>
                    <a:bodyPr/>
                    <a:lstStyle/>
                    <a:p>
                      <a:pPr marL="0" marR="0" lvl="0" indent="0" algn="ctr" rtl="0">
                        <a:lnSpc>
                          <a:spcPct val="100000"/>
                        </a:lnSpc>
                        <a:spcBef>
                          <a:spcPts val="0"/>
                        </a:spcBef>
                        <a:spcAft>
                          <a:spcPts val="0"/>
                        </a:spcAft>
                        <a:buNone/>
                      </a:pPr>
                      <a:r>
                        <a:rPr lang="pt-BR" sz="2000" u="none" strike="noStrike" cap="none"/>
                        <a:t>x &lt; 8</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VERDADEIRO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11"/>
                  </a:ext>
                </a:extLst>
              </a:tr>
              <a:tr h="448900">
                <a:tc>
                  <a:txBody>
                    <a:bodyPr/>
                    <a:lstStyle/>
                    <a:p>
                      <a:pPr marL="0" marR="0" lvl="0" indent="0" algn="l" rtl="0">
                        <a:lnSpc>
                          <a:spcPct val="100000"/>
                        </a:lnSpc>
                        <a:spcBef>
                          <a:spcPts val="0"/>
                        </a:spcBef>
                        <a:spcAft>
                          <a:spcPts val="0"/>
                        </a:spcAft>
                        <a:buNone/>
                      </a:pPr>
                      <a:r>
                        <a:rPr lang="pt-BR" sz="2000" u="none" strike="noStrike" cap="none"/>
                        <a:t>&gt;=</a:t>
                      </a:r>
                      <a:endParaRPr sz="2000" b="0" i="0" u="none" strike="noStrike" cap="none">
                        <a:solidFill>
                          <a:srgbClr val="000000"/>
                        </a:solidFill>
                        <a:latin typeface="Verdana"/>
                        <a:ea typeface="Verdana"/>
                        <a:cs typeface="Verdana"/>
                        <a:sym typeface="Verdana"/>
                      </a:endParaRPr>
                    </a:p>
                  </a:txBody>
                  <a:tcPr marL="85725" marR="9525" marT="9525" marB="0"/>
                </a:tc>
                <a:tc>
                  <a:txBody>
                    <a:bodyPr/>
                    <a:lstStyle/>
                    <a:p>
                      <a:pPr marL="0" marR="0" lvl="0" indent="0" algn="l" rtl="0">
                        <a:lnSpc>
                          <a:spcPct val="100000"/>
                        </a:lnSpc>
                        <a:spcBef>
                          <a:spcPts val="0"/>
                        </a:spcBef>
                        <a:spcAft>
                          <a:spcPts val="0"/>
                        </a:spcAft>
                        <a:buNone/>
                      </a:pPr>
                      <a:r>
                        <a:rPr lang="pt-BR" sz="2000" u="none" strike="noStrike" cap="none"/>
                        <a:t>greater than or equal tmaior ou igual</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x &gt;= 8</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FALSO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12"/>
                  </a:ext>
                </a:extLst>
              </a:tr>
              <a:tr h="386750">
                <a:tc>
                  <a:txBody>
                    <a:bodyPr/>
                    <a:lstStyle/>
                    <a:p>
                      <a:pPr marL="0" marR="0" lvl="0" indent="0" algn="l" rtl="0">
                        <a:lnSpc>
                          <a:spcPct val="100000"/>
                        </a:lnSpc>
                        <a:spcBef>
                          <a:spcPts val="0"/>
                        </a:spcBef>
                        <a:spcAft>
                          <a:spcPts val="0"/>
                        </a:spcAft>
                        <a:buNone/>
                      </a:pPr>
                      <a:r>
                        <a:rPr lang="pt-BR" sz="2000" u="none" strike="noStrike" cap="none"/>
                        <a:t>&lt;=</a:t>
                      </a:r>
                      <a:endParaRPr sz="2000" b="0" i="0" u="none" strike="noStrike" cap="none">
                        <a:solidFill>
                          <a:srgbClr val="000000"/>
                        </a:solidFill>
                        <a:latin typeface="Verdana"/>
                        <a:ea typeface="Verdana"/>
                        <a:cs typeface="Verdana"/>
                        <a:sym typeface="Verdana"/>
                      </a:endParaRPr>
                    </a:p>
                  </a:txBody>
                  <a:tcPr marL="85725" marR="9525" marT="9525" marB="0"/>
                </a:tc>
                <a:tc>
                  <a:txBody>
                    <a:bodyPr/>
                    <a:lstStyle/>
                    <a:p>
                      <a:pPr marL="0" marR="0" lvl="0" indent="0" algn="l" rtl="0">
                        <a:lnSpc>
                          <a:spcPct val="100000"/>
                        </a:lnSpc>
                        <a:spcBef>
                          <a:spcPts val="0"/>
                        </a:spcBef>
                        <a:spcAft>
                          <a:spcPts val="0"/>
                        </a:spcAft>
                        <a:buNone/>
                      </a:pPr>
                      <a:r>
                        <a:rPr lang="pt-BR" sz="2000" u="none" strike="noStrike" cap="none"/>
                        <a:t>menor ou igual</a:t>
                      </a:r>
                      <a:endParaRPr sz="2000" b="0" i="0" u="none" strike="noStrike" cap="none">
                        <a:solidFill>
                          <a:srgbClr val="000000"/>
                        </a:solidFill>
                        <a:latin typeface="Verdana"/>
                        <a:ea typeface="Verdana"/>
                        <a:cs typeface="Verdana"/>
                        <a:sym typeface="Verdana"/>
                      </a:endParaRPr>
                    </a:p>
                  </a:txBody>
                  <a:tcPr marL="9525" marR="9525" marT="9525" marB="0"/>
                </a:tc>
                <a:tc>
                  <a:txBody>
                    <a:bodyPr/>
                    <a:lstStyle/>
                    <a:p>
                      <a:pPr marL="0" marR="0" lvl="0" indent="0" algn="ctr" rtl="0">
                        <a:lnSpc>
                          <a:spcPct val="100000"/>
                        </a:lnSpc>
                        <a:spcBef>
                          <a:spcPts val="0"/>
                        </a:spcBef>
                        <a:spcAft>
                          <a:spcPts val="0"/>
                        </a:spcAft>
                        <a:buNone/>
                      </a:pPr>
                      <a:r>
                        <a:rPr lang="pt-BR" sz="2000" u="none" strike="noStrike" cap="none"/>
                        <a:t>x &lt;= 8</a:t>
                      </a:r>
                      <a:endParaRPr sz="2000" b="0" i="0" u="none" strike="noStrike" cap="none">
                        <a:solidFill>
                          <a:srgbClr val="000000"/>
                        </a:solidFill>
                        <a:latin typeface="Verdana"/>
                        <a:ea typeface="Verdana"/>
                        <a:cs typeface="Verdana"/>
                        <a:sym typeface="Verdana"/>
                      </a:endParaRPr>
                    </a:p>
                  </a:txBody>
                  <a:tcPr marL="9525" marR="9525" marT="76200" marB="76200"/>
                </a:tc>
                <a:tc>
                  <a:txBody>
                    <a:bodyPr/>
                    <a:lstStyle/>
                    <a:p>
                      <a:pPr marL="0" marR="0" lvl="0" indent="0" algn="ctr" rtl="0">
                        <a:lnSpc>
                          <a:spcPct val="100000"/>
                        </a:lnSpc>
                        <a:spcBef>
                          <a:spcPts val="0"/>
                        </a:spcBef>
                        <a:spcAft>
                          <a:spcPts val="0"/>
                        </a:spcAft>
                        <a:buNone/>
                      </a:pPr>
                      <a:r>
                        <a:rPr lang="pt-BR" sz="2000" u="none" strike="noStrike" cap="none"/>
                        <a:t>VERDADEIRO</a:t>
                      </a:r>
                      <a:endParaRPr sz="2000" b="0" i="0" u="none" strike="noStrike" cap="none">
                        <a:solidFill>
                          <a:srgbClr val="000000"/>
                        </a:solidFill>
                        <a:latin typeface="Verdana"/>
                        <a:ea typeface="Verdana"/>
                        <a:cs typeface="Verdana"/>
                        <a:sym typeface="Verdana"/>
                      </a:endParaRPr>
                    </a:p>
                  </a:txBody>
                  <a:tcPr marL="9525" marR="9525" marT="76200" marB="76200"/>
                </a:tc>
                <a:extLst>
                  <a:ext uri="{0D108BD9-81ED-4DB2-BD59-A6C34878D82A}">
                    <a16:rowId xmlns:a16="http://schemas.microsoft.com/office/drawing/2014/main" val="1001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60"/>
          <p:cNvSpPr/>
          <p:nvPr/>
        </p:nvSpPr>
        <p:spPr>
          <a:xfrm>
            <a:off x="0" y="-12"/>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8" name="Google Shape;1008;p60"/>
          <p:cNvSpPr txBox="1"/>
          <p:nvPr/>
        </p:nvSpPr>
        <p:spPr>
          <a:xfrm>
            <a:off x="1576974" y="761467"/>
            <a:ext cx="1131987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JavaScript exemplo de Operadores de comparação </a:t>
            </a:r>
            <a:endParaRPr sz="4400" b="1" i="0" u="none" strike="noStrike" cap="none">
              <a:solidFill>
                <a:srgbClr val="49B93C"/>
              </a:solidFill>
              <a:latin typeface="Montserrat"/>
              <a:ea typeface="Montserrat"/>
              <a:cs typeface="Montserrat"/>
              <a:sym typeface="Montserrat"/>
            </a:endParaRPr>
          </a:p>
        </p:txBody>
      </p:sp>
      <p:sp>
        <p:nvSpPr>
          <p:cNvPr id="1009" name="Google Shape;1009;p60"/>
          <p:cNvSpPr/>
          <p:nvPr/>
        </p:nvSpPr>
        <p:spPr>
          <a:xfrm>
            <a:off x="323850" y="2788311"/>
            <a:ext cx="7410450" cy="4161345"/>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DOCTYPE</a:t>
            </a:r>
            <a:r>
              <a:rPr lang="pt-BR" sz="1700" b="0" i="0" u="none" strike="noStrike" cap="none">
                <a:solidFill>
                  <a:srgbClr val="D4D4D4"/>
                </a:solidFill>
                <a:latin typeface="Consolas"/>
                <a:ea typeface="Consolas"/>
                <a:cs typeface="Consolas"/>
                <a:sym typeface="Consolas"/>
              </a:rPr>
              <a:t> </a:t>
            </a:r>
            <a:r>
              <a:rPr lang="pt-BR" sz="1700" b="0" i="0" u="none" strike="noStrike" cap="none">
                <a:solidFill>
                  <a:srgbClr val="9CDCFE"/>
                </a:solidFill>
                <a:latin typeface="Consolas"/>
                <a:ea typeface="Consolas"/>
                <a:cs typeface="Consolas"/>
                <a:sym typeface="Consolas"/>
              </a:rPr>
              <a:t>html</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html</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body</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h2</a:t>
            </a:r>
            <a:r>
              <a:rPr lang="pt-BR" sz="1700" b="0" i="0" u="none" strike="noStrike" cap="none">
                <a:solidFill>
                  <a:srgbClr val="808080"/>
                </a:solidFill>
                <a:latin typeface="Consolas"/>
                <a:ea typeface="Consolas"/>
                <a:cs typeface="Consolas"/>
                <a:sym typeface="Consolas"/>
              </a:rPr>
              <a:t>&gt;</a:t>
            </a:r>
            <a:r>
              <a:rPr lang="pt-BR" sz="1700" b="0" i="0" u="none" strike="noStrike" cap="none">
                <a:solidFill>
                  <a:srgbClr val="D4D4D4"/>
                </a:solidFill>
                <a:latin typeface="Consolas"/>
                <a:ea typeface="Consolas"/>
                <a:cs typeface="Consolas"/>
                <a:sym typeface="Consolas"/>
              </a:rPr>
              <a:t>JavaScript Comparação</a:t>
            </a: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h2</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p</a:t>
            </a:r>
            <a:r>
              <a:rPr lang="pt-BR" sz="1700" b="0" i="0" u="none" strike="noStrike" cap="none">
                <a:solidFill>
                  <a:srgbClr val="808080"/>
                </a:solidFill>
                <a:latin typeface="Consolas"/>
                <a:ea typeface="Consolas"/>
                <a:cs typeface="Consolas"/>
                <a:sym typeface="Consolas"/>
              </a:rPr>
              <a:t>&gt;</a:t>
            </a:r>
            <a:r>
              <a:rPr lang="pt-BR" sz="1700" b="0" i="0" u="none" strike="noStrike" cap="none">
                <a:solidFill>
                  <a:srgbClr val="D4D4D4"/>
                </a:solidFill>
                <a:latin typeface="Consolas"/>
                <a:ea typeface="Consolas"/>
                <a:cs typeface="Consolas"/>
                <a:sym typeface="Consolas"/>
              </a:rPr>
              <a:t>Atribua 5 a x e exiba o valor da comparação  (x == 8):</a:t>
            </a: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p</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p</a:t>
            </a:r>
            <a:r>
              <a:rPr lang="pt-BR" sz="1700" b="0" i="0" u="none" strike="noStrike" cap="none">
                <a:solidFill>
                  <a:srgbClr val="D4D4D4"/>
                </a:solidFill>
                <a:latin typeface="Consolas"/>
                <a:ea typeface="Consolas"/>
                <a:cs typeface="Consolas"/>
                <a:sym typeface="Consolas"/>
              </a:rPr>
              <a:t> </a:t>
            </a:r>
            <a:r>
              <a:rPr lang="pt-BR" sz="1700" b="0" i="0" u="none" strike="noStrike" cap="none">
                <a:solidFill>
                  <a:srgbClr val="9CDCFE"/>
                </a:solidFill>
                <a:latin typeface="Consolas"/>
                <a:ea typeface="Consolas"/>
                <a:cs typeface="Consolas"/>
                <a:sym typeface="Consolas"/>
              </a:rPr>
              <a:t>id</a:t>
            </a:r>
            <a:r>
              <a:rPr lang="pt-BR" sz="1700" b="0" i="0" u="none" strike="noStrike" cap="none">
                <a:solidFill>
                  <a:srgbClr val="D4D4D4"/>
                </a:solidFill>
                <a:latin typeface="Consolas"/>
                <a:ea typeface="Consolas"/>
                <a:cs typeface="Consolas"/>
                <a:sym typeface="Consolas"/>
              </a:rPr>
              <a:t>=</a:t>
            </a:r>
            <a:r>
              <a:rPr lang="pt-BR" sz="1700" b="0" i="0" u="none" strike="noStrike" cap="none">
                <a:solidFill>
                  <a:srgbClr val="CE9178"/>
                </a:solidFill>
                <a:latin typeface="Consolas"/>
                <a:ea typeface="Consolas"/>
                <a:cs typeface="Consolas"/>
                <a:sym typeface="Consolas"/>
              </a:rPr>
              <a:t>"demo"</a:t>
            </a:r>
            <a:r>
              <a:rPr lang="pt-BR" sz="1700" b="0" i="0" u="none" strike="noStrike" cap="none">
                <a:solidFill>
                  <a:srgbClr val="808080"/>
                </a:solidFill>
                <a:latin typeface="Consolas"/>
                <a:ea typeface="Consolas"/>
                <a:cs typeface="Consolas"/>
                <a:sym typeface="Consolas"/>
              </a:rPr>
              <a:t>&gt;&lt;/</a:t>
            </a:r>
            <a:r>
              <a:rPr lang="pt-BR" sz="1700" b="0" i="0" u="none" strike="noStrike" cap="none">
                <a:solidFill>
                  <a:srgbClr val="569CD6"/>
                </a:solidFill>
                <a:latin typeface="Consolas"/>
                <a:ea typeface="Consolas"/>
                <a:cs typeface="Consolas"/>
                <a:sym typeface="Consolas"/>
              </a:rPr>
              <a:t>p</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script</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457200" marR="0" lvl="0" indent="0" algn="l" rtl="0">
              <a:lnSpc>
                <a:spcPct val="100000"/>
              </a:lnSpc>
              <a:spcBef>
                <a:spcPts val="0"/>
              </a:spcBef>
              <a:spcAft>
                <a:spcPts val="0"/>
              </a:spcAft>
              <a:buNone/>
            </a:pPr>
            <a:r>
              <a:rPr lang="pt-BR" sz="1700" b="0" i="0" u="none" strike="noStrike" cap="none">
                <a:solidFill>
                  <a:srgbClr val="569CD6"/>
                </a:solidFill>
                <a:latin typeface="Consolas"/>
                <a:ea typeface="Consolas"/>
                <a:cs typeface="Consolas"/>
                <a:sym typeface="Consolas"/>
              </a:rPr>
              <a:t>let</a:t>
            </a:r>
            <a:r>
              <a:rPr lang="pt-BR" sz="1700" b="0" i="0" u="none" strike="noStrike" cap="none">
                <a:solidFill>
                  <a:srgbClr val="D4D4D4"/>
                </a:solidFill>
                <a:latin typeface="Consolas"/>
                <a:ea typeface="Consolas"/>
                <a:cs typeface="Consolas"/>
                <a:sym typeface="Consolas"/>
              </a:rPr>
              <a:t> </a:t>
            </a:r>
            <a:r>
              <a:rPr lang="pt-BR" sz="1700" b="0" i="0" u="none" strike="noStrike" cap="none">
                <a:solidFill>
                  <a:srgbClr val="9CDCFE"/>
                </a:solidFill>
                <a:latin typeface="Consolas"/>
                <a:ea typeface="Consolas"/>
                <a:cs typeface="Consolas"/>
                <a:sym typeface="Consolas"/>
              </a:rPr>
              <a:t>x</a:t>
            </a:r>
            <a:r>
              <a:rPr lang="pt-BR" sz="1700" b="0" i="0" u="none" strike="noStrike" cap="none">
                <a:solidFill>
                  <a:srgbClr val="D4D4D4"/>
                </a:solidFill>
                <a:latin typeface="Consolas"/>
                <a:ea typeface="Consolas"/>
                <a:cs typeface="Consolas"/>
                <a:sym typeface="Consolas"/>
              </a:rPr>
              <a:t> = </a:t>
            </a:r>
            <a:r>
              <a:rPr lang="pt-BR" sz="1700" b="0" i="0" u="none" strike="noStrike" cap="none">
                <a:solidFill>
                  <a:srgbClr val="B5CEA8"/>
                </a:solidFill>
                <a:latin typeface="Consolas"/>
                <a:ea typeface="Consolas"/>
                <a:cs typeface="Consolas"/>
                <a:sym typeface="Consolas"/>
              </a:rPr>
              <a:t>5</a:t>
            </a:r>
            <a:r>
              <a:rPr lang="pt-BR" sz="1700" b="0" i="0" u="none" strike="noStrike" cap="none">
                <a:solidFill>
                  <a:srgbClr val="D4D4D4"/>
                </a:solidFill>
                <a:latin typeface="Consolas"/>
                <a:ea typeface="Consolas"/>
                <a:cs typeface="Consolas"/>
                <a:sym typeface="Consolas"/>
              </a:rPr>
              <a:t>;</a:t>
            </a:r>
            <a:endParaRPr sz="1100"/>
          </a:p>
          <a:p>
            <a:pPr marL="457200" marR="0" lvl="0" indent="0" algn="l" rtl="0">
              <a:lnSpc>
                <a:spcPct val="100000"/>
              </a:lnSpc>
              <a:spcBef>
                <a:spcPts val="0"/>
              </a:spcBef>
              <a:spcAft>
                <a:spcPts val="0"/>
              </a:spcAft>
              <a:buNone/>
            </a:pPr>
            <a:r>
              <a:rPr lang="pt-BR" sz="1700" b="0" i="0" u="none" strike="noStrike" cap="none">
                <a:solidFill>
                  <a:srgbClr val="9CDCFE"/>
                </a:solidFill>
                <a:latin typeface="Consolas"/>
                <a:ea typeface="Consolas"/>
                <a:cs typeface="Consolas"/>
                <a:sym typeface="Consolas"/>
              </a:rPr>
              <a:t>document</a:t>
            </a:r>
            <a:r>
              <a:rPr lang="pt-BR" sz="1700" b="0" i="0" u="none" strike="noStrike" cap="none">
                <a:solidFill>
                  <a:srgbClr val="D4D4D4"/>
                </a:solidFill>
                <a:latin typeface="Consolas"/>
                <a:ea typeface="Consolas"/>
                <a:cs typeface="Consolas"/>
                <a:sym typeface="Consolas"/>
              </a:rPr>
              <a:t>.</a:t>
            </a:r>
            <a:r>
              <a:rPr lang="pt-BR" sz="1700" b="0" i="0" u="none" strike="noStrike" cap="none">
                <a:solidFill>
                  <a:srgbClr val="DCDCAA"/>
                </a:solidFill>
                <a:latin typeface="Consolas"/>
                <a:ea typeface="Consolas"/>
                <a:cs typeface="Consolas"/>
                <a:sym typeface="Consolas"/>
              </a:rPr>
              <a:t>getElementById</a:t>
            </a:r>
            <a:r>
              <a:rPr lang="pt-BR" sz="1700" b="0" i="0" u="none" strike="noStrike" cap="none">
                <a:solidFill>
                  <a:srgbClr val="D4D4D4"/>
                </a:solidFill>
                <a:latin typeface="Consolas"/>
                <a:ea typeface="Consolas"/>
                <a:cs typeface="Consolas"/>
                <a:sym typeface="Consolas"/>
              </a:rPr>
              <a:t>(</a:t>
            </a:r>
            <a:r>
              <a:rPr lang="pt-BR" sz="1700" b="0" i="0" u="none" strike="noStrike" cap="none">
                <a:solidFill>
                  <a:srgbClr val="CE9178"/>
                </a:solidFill>
                <a:latin typeface="Consolas"/>
                <a:ea typeface="Consolas"/>
                <a:cs typeface="Consolas"/>
                <a:sym typeface="Consolas"/>
              </a:rPr>
              <a:t>"demo"</a:t>
            </a:r>
            <a:r>
              <a:rPr lang="pt-BR" sz="1700" b="0" i="0" u="none" strike="noStrike" cap="none">
                <a:solidFill>
                  <a:srgbClr val="D4D4D4"/>
                </a:solidFill>
                <a:latin typeface="Consolas"/>
                <a:ea typeface="Consolas"/>
                <a:cs typeface="Consolas"/>
                <a:sym typeface="Consolas"/>
              </a:rPr>
              <a:t>).</a:t>
            </a:r>
            <a:r>
              <a:rPr lang="pt-BR" sz="1700" b="0" i="0" u="none" strike="noStrike" cap="none">
                <a:solidFill>
                  <a:srgbClr val="9CDCFE"/>
                </a:solidFill>
                <a:latin typeface="Consolas"/>
                <a:ea typeface="Consolas"/>
                <a:cs typeface="Consolas"/>
                <a:sym typeface="Consolas"/>
              </a:rPr>
              <a:t>innerHTML</a:t>
            </a:r>
            <a:r>
              <a:rPr lang="pt-BR" sz="1700" b="0" i="0" u="none" strike="noStrike" cap="none">
                <a:solidFill>
                  <a:srgbClr val="D4D4D4"/>
                </a:solidFill>
                <a:latin typeface="Consolas"/>
                <a:ea typeface="Consolas"/>
                <a:cs typeface="Consolas"/>
                <a:sym typeface="Consolas"/>
              </a:rPr>
              <a:t> = (</a:t>
            </a:r>
            <a:r>
              <a:rPr lang="pt-BR" sz="1700" b="0" i="0" u="none" strike="noStrike" cap="none">
                <a:solidFill>
                  <a:srgbClr val="9CDCFE"/>
                </a:solidFill>
                <a:latin typeface="Consolas"/>
                <a:ea typeface="Consolas"/>
                <a:cs typeface="Consolas"/>
                <a:sym typeface="Consolas"/>
              </a:rPr>
              <a:t>x</a:t>
            </a:r>
            <a:r>
              <a:rPr lang="pt-BR" sz="1700" b="0" i="0" u="none" strike="noStrike" cap="none">
                <a:solidFill>
                  <a:srgbClr val="D4D4D4"/>
                </a:solidFill>
                <a:latin typeface="Consolas"/>
                <a:ea typeface="Consolas"/>
                <a:cs typeface="Consolas"/>
                <a:sym typeface="Consolas"/>
              </a:rPr>
              <a:t> == </a:t>
            </a:r>
            <a:r>
              <a:rPr lang="pt-BR" sz="1700" b="0" i="0" u="none" strike="noStrike" cap="none">
                <a:solidFill>
                  <a:srgbClr val="B5CEA8"/>
                </a:solidFill>
                <a:latin typeface="Consolas"/>
                <a:ea typeface="Consolas"/>
                <a:cs typeface="Consolas"/>
                <a:sym typeface="Consolas"/>
              </a:rPr>
              <a:t>8</a:t>
            </a:r>
            <a:r>
              <a:rPr lang="pt-BR" sz="1700" b="0" i="0" u="none" strike="noStrike" cap="none">
                <a:solidFill>
                  <a:srgbClr val="D4D4D4"/>
                </a:solidFill>
                <a:latin typeface="Consolas"/>
                <a:ea typeface="Consolas"/>
                <a:cs typeface="Consolas"/>
                <a:sym typeface="Consolas"/>
              </a:rPr>
              <a:t>);</a:t>
            </a:r>
            <a:endParaRPr sz="1100"/>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script</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body</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html</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p:txBody>
      </p:sp>
      <p:pic>
        <p:nvPicPr>
          <p:cNvPr id="1010" name="Google Shape;1010;p60"/>
          <p:cNvPicPr preferRelativeResize="0"/>
          <p:nvPr/>
        </p:nvPicPr>
        <p:blipFill rotWithShape="1">
          <a:blip r:embed="rId3">
            <a:alphaModFix/>
          </a:blip>
          <a:srcRect/>
          <a:stretch/>
        </p:blipFill>
        <p:spPr>
          <a:xfrm>
            <a:off x="2438400" y="7100526"/>
            <a:ext cx="3181350" cy="1446500"/>
          </a:xfrm>
          <a:prstGeom prst="rect">
            <a:avLst/>
          </a:prstGeom>
          <a:noFill/>
          <a:ln>
            <a:noFill/>
          </a:ln>
        </p:spPr>
      </p:pic>
      <p:sp>
        <p:nvSpPr>
          <p:cNvPr id="1011" name="Google Shape;1011;p60"/>
          <p:cNvSpPr/>
          <p:nvPr/>
        </p:nvSpPr>
        <p:spPr>
          <a:xfrm>
            <a:off x="7901574" y="2788312"/>
            <a:ext cx="7871826" cy="4161345"/>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DOCTYPE</a:t>
            </a:r>
            <a:r>
              <a:rPr lang="pt-BR" sz="1700" b="0" i="0" u="none" strike="noStrike" cap="none">
                <a:solidFill>
                  <a:srgbClr val="D4D4D4"/>
                </a:solidFill>
                <a:latin typeface="Consolas"/>
                <a:ea typeface="Consolas"/>
                <a:cs typeface="Consolas"/>
                <a:sym typeface="Consolas"/>
              </a:rPr>
              <a:t> </a:t>
            </a:r>
            <a:r>
              <a:rPr lang="pt-BR" sz="1700" b="0" i="0" u="none" strike="noStrike" cap="none">
                <a:solidFill>
                  <a:srgbClr val="9CDCFE"/>
                </a:solidFill>
                <a:latin typeface="Consolas"/>
                <a:ea typeface="Consolas"/>
                <a:cs typeface="Consolas"/>
                <a:sym typeface="Consolas"/>
              </a:rPr>
              <a:t>html</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html</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body</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h2</a:t>
            </a:r>
            <a:r>
              <a:rPr lang="pt-BR" sz="1700" b="0" i="0" u="none" strike="noStrike" cap="none">
                <a:solidFill>
                  <a:srgbClr val="808080"/>
                </a:solidFill>
                <a:latin typeface="Consolas"/>
                <a:ea typeface="Consolas"/>
                <a:cs typeface="Consolas"/>
                <a:sym typeface="Consolas"/>
              </a:rPr>
              <a:t>&gt;</a:t>
            </a:r>
            <a:r>
              <a:rPr lang="pt-BR" sz="1700" b="0" i="0" u="none" strike="noStrike" cap="none">
                <a:solidFill>
                  <a:srgbClr val="D4D4D4"/>
                </a:solidFill>
                <a:latin typeface="Consolas"/>
                <a:ea typeface="Consolas"/>
                <a:cs typeface="Consolas"/>
                <a:sym typeface="Consolas"/>
              </a:rPr>
              <a:t>JavaScript Comparação</a:t>
            </a: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h2</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p</a:t>
            </a:r>
            <a:r>
              <a:rPr lang="pt-BR" sz="1700" b="0" i="0" u="none" strike="noStrike" cap="none">
                <a:solidFill>
                  <a:srgbClr val="808080"/>
                </a:solidFill>
                <a:latin typeface="Consolas"/>
                <a:ea typeface="Consolas"/>
                <a:cs typeface="Consolas"/>
                <a:sym typeface="Consolas"/>
              </a:rPr>
              <a:t>&gt;</a:t>
            </a:r>
            <a:r>
              <a:rPr lang="pt-BR" sz="1700" b="0" i="0" u="none" strike="noStrike" cap="none">
                <a:solidFill>
                  <a:srgbClr val="D4D4D4"/>
                </a:solidFill>
                <a:latin typeface="Consolas"/>
                <a:ea typeface="Consolas"/>
                <a:cs typeface="Consolas"/>
                <a:sym typeface="Consolas"/>
              </a:rPr>
              <a:t>Atribua 5 a x e exiba o valor da comparação  (x === 5):</a:t>
            </a: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p</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p</a:t>
            </a:r>
            <a:r>
              <a:rPr lang="pt-BR" sz="1700" b="0" i="0" u="none" strike="noStrike" cap="none">
                <a:solidFill>
                  <a:srgbClr val="D4D4D4"/>
                </a:solidFill>
                <a:latin typeface="Consolas"/>
                <a:ea typeface="Consolas"/>
                <a:cs typeface="Consolas"/>
                <a:sym typeface="Consolas"/>
              </a:rPr>
              <a:t> </a:t>
            </a:r>
            <a:r>
              <a:rPr lang="pt-BR" sz="1700" b="0" i="0" u="none" strike="noStrike" cap="none">
                <a:solidFill>
                  <a:srgbClr val="9CDCFE"/>
                </a:solidFill>
                <a:latin typeface="Consolas"/>
                <a:ea typeface="Consolas"/>
                <a:cs typeface="Consolas"/>
                <a:sym typeface="Consolas"/>
              </a:rPr>
              <a:t>id</a:t>
            </a:r>
            <a:r>
              <a:rPr lang="pt-BR" sz="1700" b="0" i="0" u="none" strike="noStrike" cap="none">
                <a:solidFill>
                  <a:srgbClr val="D4D4D4"/>
                </a:solidFill>
                <a:latin typeface="Consolas"/>
                <a:ea typeface="Consolas"/>
                <a:cs typeface="Consolas"/>
                <a:sym typeface="Consolas"/>
              </a:rPr>
              <a:t>=</a:t>
            </a:r>
            <a:r>
              <a:rPr lang="pt-BR" sz="1700" b="0" i="0" u="none" strike="noStrike" cap="none">
                <a:solidFill>
                  <a:srgbClr val="CE9178"/>
                </a:solidFill>
                <a:latin typeface="Consolas"/>
                <a:ea typeface="Consolas"/>
                <a:cs typeface="Consolas"/>
                <a:sym typeface="Consolas"/>
              </a:rPr>
              <a:t>"demo"</a:t>
            </a:r>
            <a:r>
              <a:rPr lang="pt-BR" sz="1700" b="0" i="0" u="none" strike="noStrike" cap="none">
                <a:solidFill>
                  <a:srgbClr val="808080"/>
                </a:solidFill>
                <a:latin typeface="Consolas"/>
                <a:ea typeface="Consolas"/>
                <a:cs typeface="Consolas"/>
                <a:sym typeface="Consolas"/>
              </a:rPr>
              <a:t>&gt;&lt;/</a:t>
            </a:r>
            <a:r>
              <a:rPr lang="pt-BR" sz="1700" b="0" i="0" u="none" strike="noStrike" cap="none">
                <a:solidFill>
                  <a:srgbClr val="569CD6"/>
                </a:solidFill>
                <a:latin typeface="Consolas"/>
                <a:ea typeface="Consolas"/>
                <a:cs typeface="Consolas"/>
                <a:sym typeface="Consolas"/>
              </a:rPr>
              <a:t>p</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script</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457200" marR="0" lvl="0" indent="0" algn="l" rtl="0">
              <a:lnSpc>
                <a:spcPct val="100000"/>
              </a:lnSpc>
              <a:spcBef>
                <a:spcPts val="0"/>
              </a:spcBef>
              <a:spcAft>
                <a:spcPts val="0"/>
              </a:spcAft>
              <a:buNone/>
            </a:pPr>
            <a:r>
              <a:rPr lang="pt-BR" sz="1700" b="0" i="0" u="none" strike="noStrike" cap="none">
                <a:solidFill>
                  <a:srgbClr val="569CD6"/>
                </a:solidFill>
                <a:latin typeface="Consolas"/>
                <a:ea typeface="Consolas"/>
                <a:cs typeface="Consolas"/>
                <a:sym typeface="Consolas"/>
              </a:rPr>
              <a:t>let</a:t>
            </a:r>
            <a:r>
              <a:rPr lang="pt-BR" sz="1700" b="0" i="0" u="none" strike="noStrike" cap="none">
                <a:solidFill>
                  <a:srgbClr val="D4D4D4"/>
                </a:solidFill>
                <a:latin typeface="Consolas"/>
                <a:ea typeface="Consolas"/>
                <a:cs typeface="Consolas"/>
                <a:sym typeface="Consolas"/>
              </a:rPr>
              <a:t> </a:t>
            </a:r>
            <a:r>
              <a:rPr lang="pt-BR" sz="1700" b="0" i="0" u="none" strike="noStrike" cap="none">
                <a:solidFill>
                  <a:srgbClr val="9CDCFE"/>
                </a:solidFill>
                <a:latin typeface="Consolas"/>
                <a:ea typeface="Consolas"/>
                <a:cs typeface="Consolas"/>
                <a:sym typeface="Consolas"/>
              </a:rPr>
              <a:t>x</a:t>
            </a:r>
            <a:r>
              <a:rPr lang="pt-BR" sz="1700" b="0" i="0" u="none" strike="noStrike" cap="none">
                <a:solidFill>
                  <a:srgbClr val="D4D4D4"/>
                </a:solidFill>
                <a:latin typeface="Consolas"/>
                <a:ea typeface="Consolas"/>
                <a:cs typeface="Consolas"/>
                <a:sym typeface="Consolas"/>
              </a:rPr>
              <a:t> = </a:t>
            </a:r>
            <a:r>
              <a:rPr lang="pt-BR" sz="1700" b="0" i="0" u="none" strike="noStrike" cap="none">
                <a:solidFill>
                  <a:srgbClr val="B5CEA8"/>
                </a:solidFill>
                <a:latin typeface="Consolas"/>
                <a:ea typeface="Consolas"/>
                <a:cs typeface="Consolas"/>
                <a:sym typeface="Consolas"/>
              </a:rPr>
              <a:t>5</a:t>
            </a:r>
            <a:r>
              <a:rPr lang="pt-BR" sz="1700" b="0" i="0" u="none" strike="noStrike" cap="none">
                <a:solidFill>
                  <a:srgbClr val="D4D4D4"/>
                </a:solidFill>
                <a:latin typeface="Consolas"/>
                <a:ea typeface="Consolas"/>
                <a:cs typeface="Consolas"/>
                <a:sym typeface="Consolas"/>
              </a:rPr>
              <a:t>;</a:t>
            </a:r>
            <a:endParaRPr sz="1100"/>
          </a:p>
          <a:p>
            <a:pPr marL="457200" marR="0" lvl="0" indent="0" algn="l" rtl="0">
              <a:lnSpc>
                <a:spcPct val="100000"/>
              </a:lnSpc>
              <a:spcBef>
                <a:spcPts val="0"/>
              </a:spcBef>
              <a:spcAft>
                <a:spcPts val="0"/>
              </a:spcAft>
              <a:buNone/>
            </a:pPr>
            <a:r>
              <a:rPr lang="pt-BR" sz="1700" b="0" i="0" u="none" strike="noStrike" cap="none">
                <a:solidFill>
                  <a:srgbClr val="9CDCFE"/>
                </a:solidFill>
                <a:latin typeface="Consolas"/>
                <a:ea typeface="Consolas"/>
                <a:cs typeface="Consolas"/>
                <a:sym typeface="Consolas"/>
              </a:rPr>
              <a:t>document</a:t>
            </a:r>
            <a:r>
              <a:rPr lang="pt-BR" sz="1700" b="0" i="0" u="none" strike="noStrike" cap="none">
                <a:solidFill>
                  <a:srgbClr val="D4D4D4"/>
                </a:solidFill>
                <a:latin typeface="Consolas"/>
                <a:ea typeface="Consolas"/>
                <a:cs typeface="Consolas"/>
                <a:sym typeface="Consolas"/>
              </a:rPr>
              <a:t>.</a:t>
            </a:r>
            <a:r>
              <a:rPr lang="pt-BR" sz="1700" b="0" i="0" u="none" strike="noStrike" cap="none">
                <a:solidFill>
                  <a:srgbClr val="DCDCAA"/>
                </a:solidFill>
                <a:latin typeface="Consolas"/>
                <a:ea typeface="Consolas"/>
                <a:cs typeface="Consolas"/>
                <a:sym typeface="Consolas"/>
              </a:rPr>
              <a:t>getElementById</a:t>
            </a:r>
            <a:r>
              <a:rPr lang="pt-BR" sz="1700" b="0" i="0" u="none" strike="noStrike" cap="none">
                <a:solidFill>
                  <a:srgbClr val="D4D4D4"/>
                </a:solidFill>
                <a:latin typeface="Consolas"/>
                <a:ea typeface="Consolas"/>
                <a:cs typeface="Consolas"/>
                <a:sym typeface="Consolas"/>
              </a:rPr>
              <a:t>(</a:t>
            </a:r>
            <a:r>
              <a:rPr lang="pt-BR" sz="1700" b="0" i="0" u="none" strike="noStrike" cap="none">
                <a:solidFill>
                  <a:srgbClr val="CE9178"/>
                </a:solidFill>
                <a:latin typeface="Consolas"/>
                <a:ea typeface="Consolas"/>
                <a:cs typeface="Consolas"/>
                <a:sym typeface="Consolas"/>
              </a:rPr>
              <a:t>"demo"</a:t>
            </a:r>
            <a:r>
              <a:rPr lang="pt-BR" sz="1700" b="0" i="0" u="none" strike="noStrike" cap="none">
                <a:solidFill>
                  <a:srgbClr val="D4D4D4"/>
                </a:solidFill>
                <a:latin typeface="Consolas"/>
                <a:ea typeface="Consolas"/>
                <a:cs typeface="Consolas"/>
                <a:sym typeface="Consolas"/>
              </a:rPr>
              <a:t>).</a:t>
            </a:r>
            <a:r>
              <a:rPr lang="pt-BR" sz="1700" b="0" i="0" u="none" strike="noStrike" cap="none">
                <a:solidFill>
                  <a:srgbClr val="9CDCFE"/>
                </a:solidFill>
                <a:latin typeface="Consolas"/>
                <a:ea typeface="Consolas"/>
                <a:cs typeface="Consolas"/>
                <a:sym typeface="Consolas"/>
              </a:rPr>
              <a:t>innerHTML</a:t>
            </a:r>
            <a:r>
              <a:rPr lang="pt-BR" sz="1700" b="0" i="0" u="none" strike="noStrike" cap="none">
                <a:solidFill>
                  <a:srgbClr val="D4D4D4"/>
                </a:solidFill>
                <a:latin typeface="Consolas"/>
                <a:ea typeface="Consolas"/>
                <a:cs typeface="Consolas"/>
                <a:sym typeface="Consolas"/>
              </a:rPr>
              <a:t> = (</a:t>
            </a:r>
            <a:r>
              <a:rPr lang="pt-BR" sz="1700" b="0" i="0" u="none" strike="noStrike" cap="none">
                <a:solidFill>
                  <a:srgbClr val="9CDCFE"/>
                </a:solidFill>
                <a:latin typeface="Consolas"/>
                <a:ea typeface="Consolas"/>
                <a:cs typeface="Consolas"/>
                <a:sym typeface="Consolas"/>
              </a:rPr>
              <a:t>x</a:t>
            </a:r>
            <a:r>
              <a:rPr lang="pt-BR" sz="1700" b="0" i="0" u="none" strike="noStrike" cap="none">
                <a:solidFill>
                  <a:srgbClr val="D4D4D4"/>
                </a:solidFill>
                <a:latin typeface="Consolas"/>
                <a:ea typeface="Consolas"/>
                <a:cs typeface="Consolas"/>
                <a:sym typeface="Consolas"/>
              </a:rPr>
              <a:t> === </a:t>
            </a:r>
            <a:r>
              <a:rPr lang="pt-BR" sz="1700" b="0" i="0" u="none" strike="noStrike" cap="none">
                <a:solidFill>
                  <a:srgbClr val="B5CEA8"/>
                </a:solidFill>
                <a:latin typeface="Consolas"/>
                <a:ea typeface="Consolas"/>
                <a:cs typeface="Consolas"/>
                <a:sym typeface="Consolas"/>
              </a:rPr>
              <a:t>5</a:t>
            </a:r>
            <a:r>
              <a:rPr lang="pt-BR" sz="1700" b="0" i="0" u="none" strike="noStrike" cap="none">
                <a:solidFill>
                  <a:srgbClr val="D4D4D4"/>
                </a:solidFill>
                <a:latin typeface="Consolas"/>
                <a:ea typeface="Consolas"/>
                <a:cs typeface="Consolas"/>
                <a:sym typeface="Consolas"/>
              </a:rPr>
              <a:t>);</a:t>
            </a:r>
            <a:endParaRPr sz="1100"/>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script</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body</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700" b="0" i="0" u="none" strike="noStrike" cap="none">
                <a:solidFill>
                  <a:srgbClr val="808080"/>
                </a:solidFill>
                <a:latin typeface="Consolas"/>
                <a:ea typeface="Consolas"/>
                <a:cs typeface="Consolas"/>
                <a:sym typeface="Consolas"/>
              </a:rPr>
              <a:t>&lt;/</a:t>
            </a:r>
            <a:r>
              <a:rPr lang="pt-BR" sz="1700" b="0" i="0" u="none" strike="noStrike" cap="none">
                <a:solidFill>
                  <a:srgbClr val="569CD6"/>
                </a:solidFill>
                <a:latin typeface="Consolas"/>
                <a:ea typeface="Consolas"/>
                <a:cs typeface="Consolas"/>
                <a:sym typeface="Consolas"/>
              </a:rPr>
              <a:t>html</a:t>
            </a:r>
            <a:r>
              <a:rPr lang="pt-BR" sz="1700" b="0" i="0" u="none" strike="noStrike" cap="none">
                <a:solidFill>
                  <a:srgbClr val="808080"/>
                </a:solidFill>
                <a:latin typeface="Consolas"/>
                <a:ea typeface="Consolas"/>
                <a:cs typeface="Consolas"/>
                <a:sym typeface="Consolas"/>
              </a:rPr>
              <a:t>&gt;</a:t>
            </a:r>
            <a:endParaRPr sz="1700" b="0" i="0" u="none" strike="noStrike" cap="none">
              <a:solidFill>
                <a:srgbClr val="D4D4D4"/>
              </a:solidFill>
              <a:latin typeface="Consolas"/>
              <a:ea typeface="Consolas"/>
              <a:cs typeface="Consolas"/>
              <a:sym typeface="Consolas"/>
            </a:endParaRPr>
          </a:p>
        </p:txBody>
      </p:sp>
      <p:cxnSp>
        <p:nvCxnSpPr>
          <p:cNvPr id="1012" name="Google Shape;1012;p60"/>
          <p:cNvCxnSpPr/>
          <p:nvPr/>
        </p:nvCxnSpPr>
        <p:spPr>
          <a:xfrm flipH="1">
            <a:off x="4922361" y="6477061"/>
            <a:ext cx="1181100" cy="988495"/>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pic>
        <p:nvPicPr>
          <p:cNvPr id="1013" name="Google Shape;1013;p60"/>
          <p:cNvPicPr preferRelativeResize="0"/>
          <p:nvPr/>
        </p:nvPicPr>
        <p:blipFill rotWithShape="1">
          <a:blip r:embed="rId4">
            <a:alphaModFix/>
          </a:blip>
          <a:srcRect t="-7991"/>
          <a:stretch/>
        </p:blipFill>
        <p:spPr>
          <a:xfrm>
            <a:off x="9462009" y="6984937"/>
            <a:ext cx="3190875" cy="1562100"/>
          </a:xfrm>
          <a:prstGeom prst="rect">
            <a:avLst/>
          </a:prstGeom>
          <a:noFill/>
          <a:ln>
            <a:noFill/>
          </a:ln>
        </p:spPr>
      </p:pic>
      <p:cxnSp>
        <p:nvCxnSpPr>
          <p:cNvPr id="1014" name="Google Shape;1014;p60"/>
          <p:cNvCxnSpPr/>
          <p:nvPr/>
        </p:nvCxnSpPr>
        <p:spPr>
          <a:xfrm flipH="1">
            <a:off x="10649530" y="6391792"/>
            <a:ext cx="1181100" cy="988495"/>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1015" name="Google Shape;1015;p60"/>
          <p:cNvSpPr txBox="1"/>
          <p:nvPr/>
        </p:nvSpPr>
        <p:spPr>
          <a:xfrm>
            <a:off x="276475" y="8538225"/>
            <a:ext cx="7410300" cy="12318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mostrando</a:t>
            </a:r>
            <a:r>
              <a:rPr lang="pt-BR" sz="1900">
                <a:solidFill>
                  <a:srgbClr val="666666"/>
                </a:solidFill>
                <a:latin typeface="Helvetica Neue"/>
                <a:ea typeface="Helvetica Neue"/>
                <a:cs typeface="Helvetica Neue"/>
                <a:sym typeface="Helvetica Neue"/>
              </a:rPr>
              <a:t> como o JavaScript aparece em tela Tela branca com as frases JavaScript Comparação,  Exibe Atribua 5 a x e exiba o valor da comparação  (x == 8)</a:t>
            </a:r>
            <a:endParaRPr sz="1900">
              <a:solidFill>
                <a:srgbClr val="666666"/>
              </a:solidFill>
              <a:latin typeface="Helvetica Neue"/>
              <a:ea typeface="Helvetica Neue"/>
              <a:cs typeface="Helvetica Neue"/>
              <a:sym typeface="Helvetica Neue"/>
            </a:endParaRPr>
          </a:p>
        </p:txBody>
      </p:sp>
      <p:sp>
        <p:nvSpPr>
          <p:cNvPr id="1016" name="Google Shape;1016;p60"/>
          <p:cNvSpPr txBox="1"/>
          <p:nvPr/>
        </p:nvSpPr>
        <p:spPr>
          <a:xfrm>
            <a:off x="8593925" y="8582325"/>
            <a:ext cx="7639200" cy="15243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mostrando</a:t>
            </a:r>
            <a:r>
              <a:rPr lang="pt-BR" sz="1900">
                <a:solidFill>
                  <a:srgbClr val="666666"/>
                </a:solidFill>
                <a:latin typeface="Helvetica Neue"/>
                <a:ea typeface="Helvetica Neue"/>
                <a:cs typeface="Helvetica Neue"/>
                <a:sym typeface="Helvetica Neue"/>
              </a:rPr>
              <a:t> como o JavaScript aparece em tela Tela branca com as frases JavaScript Comparação,  Exibe tribua 5 a x e exiba o valor da comparação  (x === 5)</a:t>
            </a:r>
            <a:endParaRPr sz="1900">
              <a:solidFill>
                <a:srgbClr val="666666"/>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900"/>
              <a:buFont typeface="Arial"/>
              <a:buNone/>
            </a:pPr>
            <a:endParaRPr sz="1900">
              <a:solidFill>
                <a:srgbClr val="666666"/>
              </a:solidFill>
              <a:latin typeface="Helvetica Neue"/>
              <a:ea typeface="Helvetica Neue"/>
              <a:cs typeface="Helvetica Neue"/>
              <a:sym typeface="Helvetica Neue"/>
            </a:endParaRPr>
          </a:p>
        </p:txBody>
      </p:sp>
      <p:pic>
        <p:nvPicPr>
          <p:cNvPr id="1017" name="Google Shape;1017;p60"/>
          <p:cNvPicPr preferRelativeResize="0"/>
          <p:nvPr/>
        </p:nvPicPr>
        <p:blipFill rotWithShape="1">
          <a:blip r:embed="rId5">
            <a:alphaModFix/>
          </a:blip>
          <a:srcRect/>
          <a:stretch/>
        </p:blipFill>
        <p:spPr>
          <a:xfrm>
            <a:off x="12757200" y="-12"/>
            <a:ext cx="4800600" cy="4714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61"/>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3" name="Google Shape;1023;p61"/>
          <p:cNvSpPr txBox="1"/>
          <p:nvPr/>
        </p:nvSpPr>
        <p:spPr>
          <a:xfrm>
            <a:off x="1576974" y="761467"/>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Estrutura de programação: Variáveis var</a:t>
            </a:r>
            <a:endParaRPr sz="4400" b="1" i="0" u="none" strike="noStrike" cap="none">
              <a:solidFill>
                <a:srgbClr val="49B93C"/>
              </a:solidFill>
              <a:latin typeface="Montserrat"/>
              <a:ea typeface="Montserrat"/>
              <a:cs typeface="Montserrat"/>
              <a:sym typeface="Montserrat"/>
            </a:endParaRPr>
          </a:p>
        </p:txBody>
      </p:sp>
      <p:sp>
        <p:nvSpPr>
          <p:cNvPr id="1024" name="Google Shape;1024;p61"/>
          <p:cNvSpPr txBox="1"/>
          <p:nvPr/>
        </p:nvSpPr>
        <p:spPr>
          <a:xfrm>
            <a:off x="1590062" y="2692975"/>
            <a:ext cx="13901700" cy="3312600"/>
          </a:xfrm>
          <a:prstGeom prst="rect">
            <a:avLst/>
          </a:prstGeom>
          <a:noFill/>
          <a:ln>
            <a:noFill/>
          </a:ln>
        </p:spPr>
        <p:txBody>
          <a:bodyPr spcFirstLastPara="1" wrap="square" lIns="36575" tIns="36575" rIns="36575" bIns="36575" anchor="t" anchorCtr="0">
            <a:noAutofit/>
          </a:bodyPr>
          <a:lstStyle/>
          <a:p>
            <a:pPr marL="0" marR="0" lvl="0" indent="0" algn="just"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O que são Variáveis? Variáveis são contêineres para armazenar dados (armazenando valores de dados). Neste exemplo, x, y e z são variáveis, declaradas com a palavra-chave var: </a:t>
            </a:r>
            <a:endParaRPr sz="2800" b="0" i="0" u="none" strike="noStrike" cap="none">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p:txBody>
      </p:sp>
      <p:pic>
        <p:nvPicPr>
          <p:cNvPr id="1025" name="Google Shape;1025;p61"/>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026" name="Google Shape;1026;p61"/>
          <p:cNvSpPr/>
          <p:nvPr/>
        </p:nvSpPr>
        <p:spPr>
          <a:xfrm>
            <a:off x="1590062" y="4625207"/>
            <a:ext cx="7410450" cy="4315233"/>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DOCTYPE</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h1</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JavaScript </a:t>
            </a:r>
            <a:r>
              <a:rPr lang="pt-BR" sz="1800">
                <a:solidFill>
                  <a:srgbClr val="D4D4D4"/>
                </a:solidFill>
                <a:latin typeface="Consolas"/>
                <a:ea typeface="Consolas"/>
                <a:cs typeface="Consolas"/>
                <a:sym typeface="Consolas"/>
              </a:rPr>
              <a:t>Variáveis</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h1</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Neste exemplo, x, yez são variáveis.</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"demo"</a:t>
            </a:r>
            <a:r>
              <a:rPr lang="pt-BR" sz="1800" b="0" i="0" u="none" strike="noStrike" cap="none">
                <a:solidFill>
                  <a:srgbClr val="808080"/>
                </a:solidFill>
                <a:latin typeface="Consolas"/>
                <a:ea typeface="Consolas"/>
                <a:cs typeface="Consolas"/>
                <a:sym typeface="Consolas"/>
              </a:rPr>
              <a:t>&gt;&lt;/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457200" marR="0" lvl="0" indent="0" algn="l" rtl="0">
              <a:lnSpc>
                <a:spcPct val="100000"/>
              </a:lnSpc>
              <a:spcBef>
                <a:spcPts val="0"/>
              </a:spcBef>
              <a:spcAft>
                <a:spcPts val="0"/>
              </a:spcAft>
              <a:buNone/>
            </a:pPr>
            <a:r>
              <a:rPr lang="pt-BR" sz="1800" b="0" i="0" u="none" strike="noStrike" cap="none">
                <a:solidFill>
                  <a:srgbClr val="569CD6"/>
                </a:solidFill>
                <a:latin typeface="Consolas"/>
                <a:ea typeface="Consolas"/>
                <a:cs typeface="Consolas"/>
                <a:sym typeface="Consolas"/>
              </a:rPr>
              <a:t>var</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x</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B5CEA8"/>
                </a:solidFill>
                <a:latin typeface="Consolas"/>
                <a:ea typeface="Consolas"/>
                <a:cs typeface="Consolas"/>
                <a:sym typeface="Consolas"/>
              </a:rPr>
              <a:t>5</a:t>
            </a:r>
            <a:r>
              <a:rPr lang="pt-BR" sz="1800" b="0" i="0" u="none" strike="noStrike" cap="none">
                <a:solidFill>
                  <a:srgbClr val="D4D4D4"/>
                </a:solidFill>
                <a:latin typeface="Consolas"/>
                <a:ea typeface="Consolas"/>
                <a:cs typeface="Consolas"/>
                <a:sym typeface="Consolas"/>
              </a:rPr>
              <a:t>;</a:t>
            </a:r>
            <a:endParaRPr/>
          </a:p>
          <a:p>
            <a:pPr marL="457200" marR="0" lvl="0" indent="0" algn="l" rtl="0">
              <a:lnSpc>
                <a:spcPct val="100000"/>
              </a:lnSpc>
              <a:spcBef>
                <a:spcPts val="0"/>
              </a:spcBef>
              <a:spcAft>
                <a:spcPts val="0"/>
              </a:spcAft>
              <a:buNone/>
            </a:pPr>
            <a:r>
              <a:rPr lang="pt-BR" sz="1800" b="0" i="0" u="none" strike="noStrike" cap="none">
                <a:solidFill>
                  <a:srgbClr val="569CD6"/>
                </a:solidFill>
                <a:latin typeface="Consolas"/>
                <a:ea typeface="Consolas"/>
                <a:cs typeface="Consolas"/>
                <a:sym typeface="Consolas"/>
              </a:rPr>
              <a:t>var</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y</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B5CEA8"/>
                </a:solidFill>
                <a:latin typeface="Consolas"/>
                <a:ea typeface="Consolas"/>
                <a:cs typeface="Consolas"/>
                <a:sym typeface="Consolas"/>
              </a:rPr>
              <a:t>6</a:t>
            </a:r>
            <a:r>
              <a:rPr lang="pt-BR" sz="1800" b="0" i="0" u="none" strike="noStrike" cap="none">
                <a:solidFill>
                  <a:srgbClr val="D4D4D4"/>
                </a:solidFill>
                <a:latin typeface="Consolas"/>
                <a:ea typeface="Consolas"/>
                <a:cs typeface="Consolas"/>
                <a:sym typeface="Consolas"/>
              </a:rPr>
              <a:t>;</a:t>
            </a:r>
            <a:endParaRPr/>
          </a:p>
          <a:p>
            <a:pPr marL="457200" marR="0" lvl="0" indent="0" algn="l" rtl="0">
              <a:lnSpc>
                <a:spcPct val="100000"/>
              </a:lnSpc>
              <a:spcBef>
                <a:spcPts val="0"/>
              </a:spcBef>
              <a:spcAft>
                <a:spcPts val="0"/>
              </a:spcAft>
              <a:buNone/>
            </a:pPr>
            <a:r>
              <a:rPr lang="pt-BR" sz="1800" b="0" i="0" u="none" strike="noStrike" cap="none">
                <a:solidFill>
                  <a:srgbClr val="569CD6"/>
                </a:solidFill>
                <a:latin typeface="Consolas"/>
                <a:ea typeface="Consolas"/>
                <a:cs typeface="Consolas"/>
                <a:sym typeface="Consolas"/>
              </a:rPr>
              <a:t>var</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z</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9CDCFE"/>
                </a:solidFill>
                <a:latin typeface="Consolas"/>
                <a:ea typeface="Consolas"/>
                <a:cs typeface="Consolas"/>
                <a:sym typeface="Consolas"/>
              </a:rPr>
              <a:t>x</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9CDCFE"/>
                </a:solidFill>
                <a:latin typeface="Consolas"/>
                <a:ea typeface="Consolas"/>
                <a:cs typeface="Consolas"/>
                <a:sym typeface="Consolas"/>
              </a:rPr>
              <a:t>y</a:t>
            </a:r>
            <a:r>
              <a:rPr lang="pt-BR" sz="1800" b="0" i="0" u="none" strike="noStrike" cap="none">
                <a:solidFill>
                  <a:srgbClr val="D4D4D4"/>
                </a:solidFill>
                <a:latin typeface="Consolas"/>
                <a:ea typeface="Consolas"/>
                <a:cs typeface="Consolas"/>
                <a:sym typeface="Consolas"/>
              </a:rPr>
              <a:t>;</a:t>
            </a:r>
            <a:endParaRPr/>
          </a:p>
          <a:p>
            <a:pPr marL="457200" marR="0" lvl="0" indent="0" algn="l" rtl="0">
              <a:lnSpc>
                <a:spcPct val="100000"/>
              </a:lnSpc>
              <a:spcBef>
                <a:spcPts val="0"/>
              </a:spcBef>
              <a:spcAft>
                <a:spcPts val="0"/>
              </a:spcAft>
              <a:buNone/>
            </a:pPr>
            <a:r>
              <a:rPr lang="pt-BR" sz="1800" b="0" i="0" u="none" strike="noStrike" cap="none">
                <a:solidFill>
                  <a:srgbClr val="9CDCFE"/>
                </a:solidFill>
                <a:latin typeface="Consolas"/>
                <a:ea typeface="Consolas"/>
                <a:cs typeface="Consolas"/>
                <a:sym typeface="Consolas"/>
              </a:rPr>
              <a:t>document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getElementById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"demo"</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innerHTML</a:t>
            </a:r>
            <a:r>
              <a:rPr lang="pt-BR" sz="1800" b="0" i="0" u="none" strike="noStrike" cap="none">
                <a:solidFill>
                  <a:srgbClr val="D4D4D4"/>
                </a:solidFill>
                <a:latin typeface="Consolas"/>
                <a:ea typeface="Consolas"/>
                <a:cs typeface="Consolas"/>
                <a:sym typeface="Consolas"/>
              </a:rPr>
              <a:t> =</a:t>
            </a:r>
            <a:endParaRPr/>
          </a:p>
          <a:p>
            <a:pPr marL="457200" marR="0" lvl="0" indent="0" algn="l" rtl="0">
              <a:lnSpc>
                <a:spcPct val="100000"/>
              </a:lnSpc>
              <a:spcBef>
                <a:spcPts val="0"/>
              </a:spcBef>
              <a:spcAft>
                <a:spcPts val="0"/>
              </a:spcAft>
              <a:buNone/>
            </a:pPr>
            <a:r>
              <a:rPr lang="pt-BR" sz="1800" b="0" i="0" u="none" strike="noStrike" cap="none">
                <a:solidFill>
                  <a:srgbClr val="CE9178"/>
                </a:solidFill>
                <a:latin typeface="Consolas"/>
                <a:ea typeface="Consolas"/>
                <a:cs typeface="Consolas"/>
                <a:sym typeface="Consolas"/>
              </a:rPr>
              <a:t>"O valor de z é: "</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9CDCFE"/>
                </a:solidFill>
                <a:latin typeface="Consolas"/>
                <a:ea typeface="Consolas"/>
                <a:cs typeface="Consolas"/>
                <a:sym typeface="Consolas"/>
              </a:rPr>
              <a:t>z</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p:txBody>
      </p:sp>
      <p:cxnSp>
        <p:nvCxnSpPr>
          <p:cNvPr id="1027" name="Google Shape;1027;p61"/>
          <p:cNvCxnSpPr/>
          <p:nvPr/>
        </p:nvCxnSpPr>
        <p:spPr>
          <a:xfrm rot="10800000" flipH="1">
            <a:off x="8248650" y="5588850"/>
            <a:ext cx="3225300" cy="246930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1028" name="Google Shape;1028;p61"/>
          <p:cNvSpPr txBox="1"/>
          <p:nvPr/>
        </p:nvSpPr>
        <p:spPr>
          <a:xfrm>
            <a:off x="11059151" y="7444400"/>
            <a:ext cx="5746800" cy="15243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mostrando</a:t>
            </a:r>
            <a:r>
              <a:rPr lang="pt-BR" sz="1900">
                <a:solidFill>
                  <a:srgbClr val="666666"/>
                </a:solidFill>
                <a:latin typeface="Helvetica Neue"/>
                <a:ea typeface="Helvetica Neue"/>
                <a:cs typeface="Helvetica Neue"/>
                <a:sym typeface="Helvetica Neue"/>
              </a:rPr>
              <a:t> como o JavaScript aparece em tela Tela branca com as frases JavaScript Variables,  Neste exemplo, x, yez são variáveis e o resultado 11.</a:t>
            </a:r>
            <a:endParaRPr sz="1900" b="0" i="0" u="none" strike="noStrike" cap="none">
              <a:solidFill>
                <a:srgbClr val="666666"/>
              </a:solidFill>
              <a:latin typeface="Helvetica Neue"/>
              <a:ea typeface="Helvetica Neue"/>
              <a:cs typeface="Helvetica Neue"/>
              <a:sym typeface="Helvetica Neue"/>
            </a:endParaRPr>
          </a:p>
        </p:txBody>
      </p:sp>
      <p:pic>
        <p:nvPicPr>
          <p:cNvPr id="1029" name="Google Shape;1029;p61"/>
          <p:cNvPicPr preferRelativeResize="0"/>
          <p:nvPr/>
        </p:nvPicPr>
        <p:blipFill rotWithShape="1">
          <a:blip r:embed="rId4">
            <a:alphaModFix/>
          </a:blip>
          <a:srcRect/>
          <a:stretch/>
        </p:blipFill>
        <p:spPr>
          <a:xfrm>
            <a:off x="11485175" y="4302730"/>
            <a:ext cx="4851400" cy="29879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62"/>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5" name="Google Shape;1035;p62"/>
          <p:cNvSpPr txBox="1"/>
          <p:nvPr/>
        </p:nvSpPr>
        <p:spPr>
          <a:xfrm>
            <a:off x="1576974" y="761467"/>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Estrutura de programação: Variáveis left</a:t>
            </a:r>
            <a:endParaRPr sz="4400" b="1" i="0" u="none" strike="noStrike" cap="none">
              <a:solidFill>
                <a:srgbClr val="49B93C"/>
              </a:solidFill>
              <a:latin typeface="Montserrat"/>
              <a:ea typeface="Montserrat"/>
              <a:cs typeface="Montserrat"/>
              <a:sym typeface="Montserrat"/>
            </a:endParaRPr>
          </a:p>
        </p:txBody>
      </p:sp>
      <p:sp>
        <p:nvSpPr>
          <p:cNvPr id="1036" name="Google Shape;1036;p62"/>
          <p:cNvSpPr txBox="1"/>
          <p:nvPr/>
        </p:nvSpPr>
        <p:spPr>
          <a:xfrm>
            <a:off x="1590062" y="2692975"/>
            <a:ext cx="13901700" cy="3312600"/>
          </a:xfrm>
          <a:prstGeom prst="rect">
            <a:avLst/>
          </a:prstGeom>
          <a:noFill/>
          <a:ln>
            <a:noFill/>
          </a:ln>
        </p:spPr>
        <p:txBody>
          <a:bodyPr spcFirstLastPara="1" wrap="square" lIns="36575" tIns="36575" rIns="36575" bIns="36575" anchor="t" anchorCtr="0">
            <a:noAutofit/>
          </a:bodyPr>
          <a:lstStyle/>
          <a:p>
            <a:pPr marL="0" marR="0" lvl="0" indent="0" algn="just"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Variáveis definidas com let não podem ser redeclaradas. Você não pode redeclarar acidentalmente uma </a:t>
            </a:r>
            <a:r>
              <a:rPr lang="pt-BR" sz="2800" b="0" i="0" u="none" strike="noStrike" cap="none">
                <a:solidFill>
                  <a:srgbClr val="434343"/>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variável</a:t>
            </a:r>
            <a:r>
              <a:rPr lang="pt-BR" sz="2800" b="0" i="0" u="none" strike="noStrike" cap="none">
                <a:solidFill>
                  <a:srgbClr val="434343"/>
                </a:solidFill>
                <a:latin typeface="Montserrat"/>
                <a:ea typeface="Montserrat"/>
                <a:cs typeface="Montserrat"/>
                <a:sym typeface="Montserrat"/>
              </a:rPr>
              <a:t>. </a:t>
            </a:r>
            <a:endParaRPr sz="2800" b="0" i="0" u="none" strike="noStrike" cap="none">
              <a:solidFill>
                <a:srgbClr val="434343"/>
              </a:solidFill>
              <a:latin typeface="Montserrat"/>
              <a:ea typeface="Montserrat"/>
              <a:cs typeface="Montserrat"/>
              <a:sym typeface="Montserrat"/>
            </a:endParaRPr>
          </a:p>
        </p:txBody>
      </p:sp>
      <p:pic>
        <p:nvPicPr>
          <p:cNvPr id="1037" name="Google Shape;1037;p62"/>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038" name="Google Shape;1038;p62"/>
          <p:cNvSpPr/>
          <p:nvPr/>
        </p:nvSpPr>
        <p:spPr>
          <a:xfrm>
            <a:off x="1590062" y="4548263"/>
            <a:ext cx="7410450" cy="4469122"/>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DOCTYPE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Redeclarando uma variável usando let </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808080"/>
                </a:solidFill>
                <a:latin typeface="Consolas"/>
                <a:ea typeface="Consolas"/>
                <a:cs typeface="Consolas"/>
                <a:sym typeface="Consolas"/>
              </a:rPr>
              <a:t>&gt;&lt;/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569CD6"/>
                </a:solidFill>
                <a:latin typeface="Consolas"/>
                <a:ea typeface="Consolas"/>
                <a:cs typeface="Consolas"/>
                <a:sym typeface="Consolas"/>
              </a:rPr>
              <a:t>let</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x</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B5CEA8"/>
                </a:solidFill>
                <a:latin typeface="Consolas"/>
                <a:ea typeface="Consolas"/>
                <a:cs typeface="Consolas"/>
                <a:sym typeface="Consolas"/>
              </a:rPr>
              <a:t>10</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569CD6"/>
                </a:solidFill>
                <a:latin typeface="Consolas"/>
                <a:ea typeface="Consolas"/>
                <a:cs typeface="Consolas"/>
                <a:sym typeface="Consolas"/>
              </a:rPr>
              <a:t>let</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x</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B5CEA8"/>
                </a:solidFill>
                <a:latin typeface="Consolas"/>
                <a:ea typeface="Consolas"/>
                <a:cs typeface="Consolas"/>
                <a:sym typeface="Consolas"/>
              </a:rPr>
              <a:t>2</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getElementById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x</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sp>
        <p:nvSpPr>
          <p:cNvPr id="1039" name="Google Shape;1039;p62"/>
          <p:cNvSpPr txBox="1"/>
          <p:nvPr/>
        </p:nvSpPr>
        <p:spPr>
          <a:xfrm>
            <a:off x="10940675" y="7137950"/>
            <a:ext cx="5944200" cy="15243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9"/>
                  </a:ext>
                </a:extLst>
              </a:rPr>
              <a:t>mostrando</a:t>
            </a:r>
            <a:r>
              <a:rPr lang="pt-BR" sz="1900">
                <a:solidFill>
                  <a:srgbClr val="666666"/>
                </a:solidFill>
                <a:latin typeface="Helvetica Neue"/>
                <a:ea typeface="Helvetica Neue"/>
                <a:cs typeface="Helvetica Neue"/>
                <a:sym typeface="Helvetica Neue"/>
              </a:rPr>
              <a:t> como o JavaScript aparece em tela Tela branca com a frase Redeclarando uma variável usando let,  Neste exemplo, retornamos o valor 10.</a:t>
            </a:r>
            <a:endParaRPr sz="1900" b="0" i="0" u="none" strike="noStrike" cap="none">
              <a:solidFill>
                <a:srgbClr val="666666"/>
              </a:solidFill>
              <a:latin typeface="Helvetica Neue"/>
              <a:ea typeface="Helvetica Neue"/>
              <a:cs typeface="Helvetica Neue"/>
              <a:sym typeface="Helvetica Neue"/>
            </a:endParaRPr>
          </a:p>
        </p:txBody>
      </p:sp>
      <p:pic>
        <p:nvPicPr>
          <p:cNvPr id="1040" name="Google Shape;1040;p62"/>
          <p:cNvPicPr preferRelativeResize="0"/>
          <p:nvPr/>
        </p:nvPicPr>
        <p:blipFill rotWithShape="1">
          <a:blip r:embed="rId4">
            <a:alphaModFix/>
          </a:blip>
          <a:srcRect/>
          <a:stretch/>
        </p:blipFill>
        <p:spPr>
          <a:xfrm>
            <a:off x="10690957" y="4638965"/>
            <a:ext cx="6390867" cy="2225675"/>
          </a:xfrm>
          <a:prstGeom prst="rect">
            <a:avLst/>
          </a:prstGeom>
          <a:noFill/>
          <a:ln>
            <a:noFill/>
          </a:ln>
        </p:spPr>
      </p:pic>
      <p:cxnSp>
        <p:nvCxnSpPr>
          <p:cNvPr id="1041" name="Google Shape;1041;p62"/>
          <p:cNvCxnSpPr/>
          <p:nvPr/>
        </p:nvCxnSpPr>
        <p:spPr>
          <a:xfrm rot="10800000" flipH="1">
            <a:off x="8248650" y="6457950"/>
            <a:ext cx="2762250" cy="160020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63"/>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7" name="Google Shape;1047;p63"/>
          <p:cNvSpPr txBox="1"/>
          <p:nvPr/>
        </p:nvSpPr>
        <p:spPr>
          <a:xfrm>
            <a:off x="1576974" y="761467"/>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Estrutura de programação: Variáveis const</a:t>
            </a:r>
            <a:endParaRPr sz="4400" b="1" i="0" u="none" strike="noStrike" cap="none">
              <a:solidFill>
                <a:srgbClr val="49B93C"/>
              </a:solidFill>
              <a:latin typeface="Montserrat"/>
              <a:ea typeface="Montserrat"/>
              <a:cs typeface="Montserrat"/>
              <a:sym typeface="Montserrat"/>
            </a:endParaRPr>
          </a:p>
        </p:txBody>
      </p:sp>
      <p:sp>
        <p:nvSpPr>
          <p:cNvPr id="1048" name="Google Shape;1048;p63"/>
          <p:cNvSpPr txBox="1"/>
          <p:nvPr/>
        </p:nvSpPr>
        <p:spPr>
          <a:xfrm>
            <a:off x="1590062" y="2692975"/>
            <a:ext cx="13901700" cy="3312600"/>
          </a:xfrm>
          <a:prstGeom prst="rect">
            <a:avLst/>
          </a:prstGeom>
          <a:noFill/>
          <a:ln>
            <a:noFill/>
          </a:ln>
        </p:spPr>
        <p:txBody>
          <a:bodyPr spcFirstLastPara="1" wrap="square" lIns="36575" tIns="36575" rIns="36575" bIns="36575" anchor="t" anchorCtr="0">
            <a:noAutofit/>
          </a:bodyPr>
          <a:lstStyle/>
          <a:p>
            <a:pPr marL="0" marR="0" lvl="0" indent="0" algn="just"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A declaração const permite criar uma variável cujo o valor é fixo, ou seja, uma constante somente leitura. Isso não quer dizer que o valor é imutável, ou apenas que a variável constante não pode ser alterada ou retribuída.</a:t>
            </a:r>
            <a:endParaRPr sz="2800" b="0" i="0" u="none" strike="noStrike" cap="none">
              <a:solidFill>
                <a:srgbClr val="434343"/>
              </a:solidFill>
              <a:latin typeface="Montserrat"/>
              <a:ea typeface="Montserrat"/>
              <a:cs typeface="Montserrat"/>
              <a:sym typeface="Montserrat"/>
            </a:endParaRPr>
          </a:p>
        </p:txBody>
      </p:sp>
      <p:pic>
        <p:nvPicPr>
          <p:cNvPr id="1049" name="Google Shape;1049;p63"/>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050" name="Google Shape;1050;p63"/>
          <p:cNvSpPr/>
          <p:nvPr/>
        </p:nvSpPr>
        <p:spPr>
          <a:xfrm>
            <a:off x="4599962" y="4625344"/>
            <a:ext cx="7410450" cy="5084675"/>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DOCTYPE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JavaScript const</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808080"/>
                </a:solidFill>
                <a:latin typeface="Consolas"/>
                <a:ea typeface="Consolas"/>
                <a:cs typeface="Consolas"/>
                <a:sym typeface="Consolas"/>
              </a:rPr>
              <a:t>&gt;&lt;/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C586C0"/>
                </a:solidFill>
                <a:latin typeface="Consolas"/>
                <a:ea typeface="Consolas"/>
                <a:cs typeface="Consolas"/>
                <a:sym typeface="Consolas"/>
              </a:rPr>
              <a:t>try</a:t>
            </a:r>
            <a:r>
              <a:rPr lang="pt-BR" sz="20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569CD6"/>
                </a:solidFill>
                <a:latin typeface="Consolas"/>
                <a:ea typeface="Consolas"/>
                <a:cs typeface="Consolas"/>
                <a:sym typeface="Consolas"/>
              </a:rPr>
              <a:t>const</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4FC1FF"/>
                </a:solidFill>
                <a:latin typeface="Consolas"/>
                <a:ea typeface="Consolas"/>
                <a:cs typeface="Consolas"/>
                <a:sym typeface="Consolas"/>
              </a:rPr>
              <a:t>PI</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B5CEA8"/>
                </a:solidFill>
                <a:latin typeface="Consolas"/>
                <a:ea typeface="Consolas"/>
                <a:cs typeface="Consolas"/>
                <a:sym typeface="Consolas"/>
              </a:rPr>
              <a:t>3.141592653589793</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4FC1FF"/>
                </a:solidFill>
                <a:latin typeface="Consolas"/>
                <a:ea typeface="Consolas"/>
                <a:cs typeface="Consolas"/>
                <a:sym typeface="Consolas"/>
              </a:rPr>
              <a:t>PI</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B5CEA8"/>
                </a:solidFill>
                <a:latin typeface="Consolas"/>
                <a:ea typeface="Consolas"/>
                <a:cs typeface="Consolas"/>
                <a:sym typeface="Consolas"/>
              </a:rPr>
              <a:t>3.14</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C586C0"/>
                </a:solidFill>
                <a:latin typeface="Consolas"/>
                <a:ea typeface="Consolas"/>
                <a:cs typeface="Consolas"/>
                <a:sym typeface="Consolas"/>
              </a:rPr>
              <a:t>catch</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err</a:t>
            </a:r>
            <a:r>
              <a:rPr lang="pt-BR" sz="20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getElementById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err</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64"/>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6" name="Google Shape;1056;p64"/>
          <p:cNvSpPr txBox="1"/>
          <p:nvPr/>
        </p:nvSpPr>
        <p:spPr>
          <a:xfrm>
            <a:off x="1576974" y="761467"/>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Palavras reservadas do JavaScript</a:t>
            </a:r>
            <a:endParaRPr sz="4400" b="1" i="0" u="none" strike="noStrike" cap="none">
              <a:solidFill>
                <a:srgbClr val="49B93C"/>
              </a:solidFill>
              <a:latin typeface="Montserrat"/>
              <a:ea typeface="Montserrat"/>
              <a:cs typeface="Montserrat"/>
              <a:sym typeface="Montserrat"/>
            </a:endParaRPr>
          </a:p>
        </p:txBody>
      </p:sp>
      <p:sp>
        <p:nvSpPr>
          <p:cNvPr id="1057" name="Google Shape;1057;p64"/>
          <p:cNvSpPr txBox="1"/>
          <p:nvPr/>
        </p:nvSpPr>
        <p:spPr>
          <a:xfrm>
            <a:off x="1576975" y="1477300"/>
            <a:ext cx="15309300" cy="3312600"/>
          </a:xfrm>
          <a:prstGeom prst="rect">
            <a:avLst/>
          </a:prstGeom>
          <a:noFill/>
          <a:ln>
            <a:noFill/>
          </a:ln>
        </p:spPr>
        <p:txBody>
          <a:bodyPr spcFirstLastPara="1" wrap="square" lIns="36575" tIns="36575" rIns="36575" bIns="36575" anchor="t" anchorCtr="0">
            <a:noAutofit/>
          </a:bodyPr>
          <a:lstStyle/>
          <a:p>
            <a:pPr marL="0" marR="0" lvl="0" indent="0" algn="just" rtl="0">
              <a:lnSpc>
                <a:spcPct val="120000"/>
              </a:lnSpc>
              <a:spcBef>
                <a:spcPts val="0"/>
              </a:spcBef>
              <a:spcAft>
                <a:spcPts val="0"/>
              </a:spcAft>
              <a:buClr>
                <a:schemeClr val="dk2"/>
              </a:buClr>
              <a:buSzPts val="2100"/>
              <a:buFont typeface="Montserrat"/>
              <a:buNone/>
            </a:pPr>
            <a:r>
              <a:rPr lang="pt-BR" sz="2800">
                <a:solidFill>
                  <a:srgbClr val="434343"/>
                </a:solidFill>
                <a:latin typeface="Montserrat"/>
                <a:ea typeface="Montserrat"/>
                <a:cs typeface="Montserrat"/>
                <a:sym typeface="Montserrat"/>
              </a:rPr>
              <a:t>As palavras reservadas, também conhecidas como palavras </a:t>
            </a:r>
            <a:endParaRPr sz="2800">
              <a:solidFill>
                <a:srgbClr val="434343"/>
              </a:solidFill>
              <a:latin typeface="Montserrat"/>
              <a:ea typeface="Montserrat"/>
              <a:cs typeface="Montserrat"/>
              <a:sym typeface="Montserrat"/>
            </a:endParaRPr>
          </a:p>
          <a:p>
            <a:pPr marL="0" marR="0" lvl="0" indent="0" algn="just" rtl="0">
              <a:lnSpc>
                <a:spcPct val="120000"/>
              </a:lnSpc>
              <a:spcBef>
                <a:spcPts val="0"/>
              </a:spcBef>
              <a:spcAft>
                <a:spcPts val="0"/>
              </a:spcAft>
              <a:buClr>
                <a:schemeClr val="dk2"/>
              </a:buClr>
              <a:buSzPts val="2100"/>
              <a:buFont typeface="Montserrat"/>
              <a:buNone/>
            </a:pPr>
            <a:r>
              <a:rPr lang="pt-BR" sz="2800">
                <a:solidFill>
                  <a:srgbClr val="434343"/>
                </a:solidFill>
                <a:latin typeface="Montserrat"/>
                <a:ea typeface="Montserrat"/>
                <a:cs typeface="Montserrat"/>
                <a:sym typeface="Montserrat"/>
              </a:rPr>
              <a:t>chaves da linguagem, Estas palavras não podem ser usadas com outro propósito n</a:t>
            </a:r>
            <a:r>
              <a:rPr lang="pt-BR" sz="2800" b="0" i="0" u="none" strike="noStrike" cap="none">
                <a:solidFill>
                  <a:srgbClr val="434343"/>
                </a:solidFill>
                <a:latin typeface="Montserrat"/>
                <a:ea typeface="Montserrat"/>
                <a:cs typeface="Montserrat"/>
                <a:sym typeface="Montserrat"/>
              </a:rPr>
              <a:t>ão podemos usar essas palavras reservadas como variáveis, labels ou nomes de função:</a:t>
            </a:r>
            <a:endParaRPr sz="2800" b="0" i="0" u="none" strike="noStrike" cap="none">
              <a:solidFill>
                <a:srgbClr val="434343"/>
              </a:solidFill>
              <a:latin typeface="Montserrat"/>
              <a:ea typeface="Montserrat"/>
              <a:cs typeface="Montserrat"/>
              <a:sym typeface="Montserrat"/>
            </a:endParaRPr>
          </a:p>
        </p:txBody>
      </p:sp>
      <p:pic>
        <p:nvPicPr>
          <p:cNvPr id="1058" name="Google Shape;1058;p64"/>
          <p:cNvPicPr preferRelativeResize="0"/>
          <p:nvPr/>
        </p:nvPicPr>
        <p:blipFill rotWithShape="1">
          <a:blip r:embed="rId3">
            <a:alphaModFix/>
          </a:blip>
          <a:srcRect/>
          <a:stretch/>
        </p:blipFill>
        <p:spPr>
          <a:xfrm>
            <a:off x="13425725" y="0"/>
            <a:ext cx="4132075" cy="2692975"/>
          </a:xfrm>
          <a:prstGeom prst="rect">
            <a:avLst/>
          </a:prstGeom>
          <a:noFill/>
          <a:ln>
            <a:noFill/>
          </a:ln>
        </p:spPr>
      </p:pic>
      <p:graphicFrame>
        <p:nvGraphicFramePr>
          <p:cNvPr id="1059" name="Google Shape;1059;p64"/>
          <p:cNvGraphicFramePr/>
          <p:nvPr/>
        </p:nvGraphicFramePr>
        <p:xfrm>
          <a:off x="3051301" y="3229398"/>
          <a:ext cx="3000000" cy="3000000"/>
        </p:xfrm>
        <a:graphic>
          <a:graphicData uri="http://schemas.openxmlformats.org/drawingml/2006/table">
            <a:tbl>
              <a:tblPr>
                <a:noFill/>
                <a:tableStyleId>{8D39F571-C2F4-4A44-9AB1-AB75591F49C2}</a:tableStyleId>
              </a:tblPr>
              <a:tblGrid>
                <a:gridCol w="2637200">
                  <a:extLst>
                    <a:ext uri="{9D8B030D-6E8A-4147-A177-3AD203B41FA5}">
                      <a16:colId xmlns:a16="http://schemas.microsoft.com/office/drawing/2014/main" val="20000"/>
                    </a:ext>
                  </a:extLst>
                </a:gridCol>
                <a:gridCol w="2637200">
                  <a:extLst>
                    <a:ext uri="{9D8B030D-6E8A-4147-A177-3AD203B41FA5}">
                      <a16:colId xmlns:a16="http://schemas.microsoft.com/office/drawing/2014/main" val="20001"/>
                    </a:ext>
                  </a:extLst>
                </a:gridCol>
                <a:gridCol w="2637200">
                  <a:extLst>
                    <a:ext uri="{9D8B030D-6E8A-4147-A177-3AD203B41FA5}">
                      <a16:colId xmlns:a16="http://schemas.microsoft.com/office/drawing/2014/main" val="20002"/>
                    </a:ext>
                  </a:extLst>
                </a:gridCol>
                <a:gridCol w="2637200">
                  <a:extLst>
                    <a:ext uri="{9D8B030D-6E8A-4147-A177-3AD203B41FA5}">
                      <a16:colId xmlns:a16="http://schemas.microsoft.com/office/drawing/2014/main" val="20003"/>
                    </a:ext>
                  </a:extLst>
                </a:gridCol>
              </a:tblGrid>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abstract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arguments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await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boolean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break</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byte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case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catch</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char</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class</a:t>
                      </a:r>
                      <a:endParaRPr sz="20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const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continue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debugger</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default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delete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do</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double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else</a:t>
                      </a:r>
                      <a:endParaRPr sz="20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enum</a:t>
                      </a:r>
                      <a:endParaRPr sz="20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eval</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export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extends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false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final</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finally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float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for</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function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goto</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if</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implements</a:t>
                      </a:r>
                      <a:endParaRPr sz="20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import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in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instanceof</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int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interface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let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 long</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native</a:t>
                      </a:r>
                      <a:endParaRPr sz="20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new</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null</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package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private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protected</a:t>
                      </a:r>
                      <a:endParaRPr sz="20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public</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return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short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static</a:t>
                      </a:r>
                      <a:endParaRPr sz="20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super</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 switch</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synchronized</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this</a:t>
                      </a:r>
                      <a:endParaRPr sz="20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throw</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throws</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transient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true</a:t>
                      </a:r>
                      <a:endParaRPr sz="20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try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typeof</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var</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void</a:t>
                      </a:r>
                      <a:endParaRPr sz="20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r h="364550">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volatile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while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with</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2000" b="0" i="0" u="none" strike="noStrike" cap="none">
                          <a:solidFill>
                            <a:srgbClr val="434343"/>
                          </a:solidFill>
                          <a:latin typeface="Montserrat"/>
                          <a:ea typeface="Montserrat"/>
                          <a:cs typeface="Montserrat"/>
                          <a:sym typeface="Montserrat"/>
                        </a:rPr>
                        <a:t>yield</a:t>
                      </a:r>
                      <a:endParaRPr sz="20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65"/>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5" name="Google Shape;1065;p65"/>
          <p:cNvSpPr txBox="1"/>
          <p:nvPr/>
        </p:nvSpPr>
        <p:spPr>
          <a:xfrm>
            <a:off x="1576974" y="761467"/>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Palavras reservadas do JavaScript</a:t>
            </a:r>
            <a:endParaRPr sz="4400" b="1" i="0" u="none" strike="noStrike" cap="none">
              <a:solidFill>
                <a:srgbClr val="49B93C"/>
              </a:solidFill>
              <a:latin typeface="Montserrat"/>
              <a:ea typeface="Montserrat"/>
              <a:cs typeface="Montserrat"/>
              <a:sym typeface="Montserrat"/>
            </a:endParaRPr>
          </a:p>
        </p:txBody>
      </p:sp>
      <p:sp>
        <p:nvSpPr>
          <p:cNvPr id="1066" name="Google Shape;1066;p65"/>
          <p:cNvSpPr txBox="1"/>
          <p:nvPr/>
        </p:nvSpPr>
        <p:spPr>
          <a:xfrm>
            <a:off x="1590062" y="2692975"/>
            <a:ext cx="13901700" cy="3312600"/>
          </a:xfrm>
          <a:prstGeom prst="rect">
            <a:avLst/>
          </a:prstGeom>
          <a:noFill/>
          <a:ln>
            <a:noFill/>
          </a:ln>
        </p:spPr>
        <p:txBody>
          <a:bodyPr spcFirstLastPara="1" wrap="square" lIns="36575" tIns="36575" rIns="36575" bIns="36575" anchor="t" anchorCtr="0">
            <a:noAutofit/>
          </a:bodyPr>
          <a:lstStyle/>
          <a:p>
            <a:pPr marL="0" marR="0" lvl="0" indent="0" algn="just"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Devemos evitar também usar o nome de objetos, propriedades e métodos integrados do JavaScript.</a:t>
            </a:r>
            <a:endParaRPr sz="2800" b="0" i="0" u="none" strike="noStrike" cap="none">
              <a:solidFill>
                <a:srgbClr val="434343"/>
              </a:solidFill>
              <a:latin typeface="Montserrat"/>
              <a:ea typeface="Montserrat"/>
              <a:cs typeface="Montserrat"/>
              <a:sym typeface="Montserrat"/>
            </a:endParaRPr>
          </a:p>
        </p:txBody>
      </p:sp>
      <p:pic>
        <p:nvPicPr>
          <p:cNvPr id="1067" name="Google Shape;1067;p65"/>
          <p:cNvPicPr preferRelativeResize="0"/>
          <p:nvPr/>
        </p:nvPicPr>
        <p:blipFill rotWithShape="1">
          <a:blip r:embed="rId3">
            <a:alphaModFix/>
          </a:blip>
          <a:srcRect/>
          <a:stretch/>
        </p:blipFill>
        <p:spPr>
          <a:xfrm>
            <a:off x="13425725" y="0"/>
            <a:ext cx="4132075" cy="2692975"/>
          </a:xfrm>
          <a:prstGeom prst="rect">
            <a:avLst/>
          </a:prstGeom>
          <a:noFill/>
          <a:ln>
            <a:noFill/>
          </a:ln>
        </p:spPr>
      </p:pic>
      <p:graphicFrame>
        <p:nvGraphicFramePr>
          <p:cNvPr id="1068" name="Google Shape;1068;p65"/>
          <p:cNvGraphicFramePr/>
          <p:nvPr/>
        </p:nvGraphicFramePr>
        <p:xfrm>
          <a:off x="3515735" y="4588219"/>
          <a:ext cx="3000000" cy="3000000"/>
        </p:xfrm>
        <a:graphic>
          <a:graphicData uri="http://schemas.openxmlformats.org/drawingml/2006/table">
            <a:tbl>
              <a:tblPr>
                <a:noFill/>
                <a:tableStyleId>{8D39F571-C2F4-4A44-9AB1-AB75591F49C2}</a:tableStyleId>
              </a:tblPr>
              <a:tblGrid>
                <a:gridCol w="2713725">
                  <a:extLst>
                    <a:ext uri="{9D8B030D-6E8A-4147-A177-3AD203B41FA5}">
                      <a16:colId xmlns:a16="http://schemas.microsoft.com/office/drawing/2014/main" val="20000"/>
                    </a:ext>
                  </a:extLst>
                </a:gridCol>
                <a:gridCol w="2713725">
                  <a:extLst>
                    <a:ext uri="{9D8B030D-6E8A-4147-A177-3AD203B41FA5}">
                      <a16:colId xmlns:a16="http://schemas.microsoft.com/office/drawing/2014/main" val="20001"/>
                    </a:ext>
                  </a:extLst>
                </a:gridCol>
                <a:gridCol w="2713500">
                  <a:extLst>
                    <a:ext uri="{9D8B030D-6E8A-4147-A177-3AD203B41FA5}">
                      <a16:colId xmlns:a16="http://schemas.microsoft.com/office/drawing/2014/main" val="20002"/>
                    </a:ext>
                  </a:extLst>
                </a:gridCol>
                <a:gridCol w="2713975">
                  <a:extLst>
                    <a:ext uri="{9D8B030D-6E8A-4147-A177-3AD203B41FA5}">
                      <a16:colId xmlns:a16="http://schemas.microsoft.com/office/drawing/2014/main" val="20003"/>
                    </a:ext>
                  </a:extLst>
                </a:gridCol>
              </a:tblGrid>
              <a:tr h="355600">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Array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Date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eval</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function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55600">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hasOwnProperty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Infinity</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isFinite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isNaN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55600">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isPrototypeOf</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 length</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Math</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NaN</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55600">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name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Number</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Object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prototype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55600">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String</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toString</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Undefined</a:t>
                      </a:r>
                      <a:endParaRPr sz="28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valueOf</a:t>
                      </a:r>
                      <a:endParaRPr sz="2800" b="0" i="0" u="none" strike="noStrike" cap="none">
                        <a:solidFill>
                          <a:srgbClr val="434343"/>
                        </a:solidFill>
                        <a:latin typeface="Montserrat"/>
                        <a:ea typeface="Montserrat"/>
                        <a:cs typeface="Montserrat"/>
                        <a:sym typeface="Montserrat"/>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66"/>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4" name="Google Shape;1074;p66"/>
          <p:cNvSpPr txBox="1"/>
          <p:nvPr/>
        </p:nvSpPr>
        <p:spPr>
          <a:xfrm>
            <a:off x="677099" y="783238"/>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Declarando Funções em JavaScript</a:t>
            </a:r>
            <a:endParaRPr sz="4400" b="1" i="0" u="none" strike="noStrike" cap="none">
              <a:solidFill>
                <a:srgbClr val="49B93C"/>
              </a:solidFill>
              <a:latin typeface="Montserrat"/>
              <a:ea typeface="Montserrat"/>
              <a:cs typeface="Montserrat"/>
              <a:sym typeface="Montserrat"/>
            </a:endParaRPr>
          </a:p>
        </p:txBody>
      </p:sp>
      <p:pic>
        <p:nvPicPr>
          <p:cNvPr id="1075" name="Google Shape;1075;p66"/>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076" name="Google Shape;1076;p66"/>
          <p:cNvSpPr txBox="1"/>
          <p:nvPr/>
        </p:nvSpPr>
        <p:spPr>
          <a:xfrm>
            <a:off x="677099" y="2281215"/>
            <a:ext cx="15449456"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34343"/>
              </a:buClr>
              <a:buSzPts val="2800"/>
              <a:buFont typeface="Arial"/>
              <a:buNone/>
            </a:pPr>
            <a:r>
              <a:rPr lang="pt-BR" sz="2800" b="0" i="0" u="none" strike="noStrike" cap="none">
                <a:solidFill>
                  <a:srgbClr val="434343"/>
                </a:solidFill>
                <a:latin typeface="Montserrat"/>
                <a:ea typeface="Montserrat"/>
                <a:cs typeface="Montserrat"/>
                <a:sym typeface="Montserrat"/>
              </a:rPr>
              <a:t>A definição da função (também chamada de declaração de função) consiste </a:t>
            </a:r>
            <a:endParaRPr/>
          </a:p>
          <a:p>
            <a:pPr marL="0" marR="0" lvl="0" indent="0" algn="l" rtl="0">
              <a:lnSpc>
                <a:spcPct val="100000"/>
              </a:lnSpc>
              <a:spcBef>
                <a:spcPts val="0"/>
              </a:spcBef>
              <a:spcAft>
                <a:spcPts val="0"/>
              </a:spcAft>
              <a:buClr>
                <a:srgbClr val="434343"/>
              </a:buClr>
              <a:buSzPts val="2800"/>
              <a:buFont typeface="Arial"/>
              <a:buNone/>
            </a:pPr>
            <a:r>
              <a:rPr lang="pt-BR" sz="2800" b="0" i="0" u="none" strike="noStrike" cap="none">
                <a:solidFill>
                  <a:srgbClr val="434343"/>
                </a:solidFill>
                <a:latin typeface="Montserrat"/>
                <a:ea typeface="Montserrat"/>
                <a:cs typeface="Montserrat"/>
                <a:sym typeface="Montserrat"/>
              </a:rPr>
              <a:t>no uso da palavra chave </a:t>
            </a:r>
            <a:r>
              <a:rPr lang="pt-BR" sz="2800" b="0" i="0" u="sng" strike="noStrike" cap="none">
                <a:solidFill>
                  <a:srgbClr val="434343"/>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function (en-US)</a:t>
            </a:r>
            <a:r>
              <a:rPr lang="pt-BR" sz="2800" b="0" i="0" u="none" strike="noStrike" cap="none">
                <a:solidFill>
                  <a:srgbClr val="434343"/>
                </a:solidFill>
                <a:latin typeface="Montserrat"/>
                <a:ea typeface="Montserrat"/>
                <a:cs typeface="Montserrat"/>
                <a:sym typeface="Montserrat"/>
              </a:rPr>
              <a:t>, seguida por:</a:t>
            </a:r>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4343"/>
              </a:solidFill>
              <a:latin typeface="Montserrat"/>
              <a:ea typeface="Montserrat"/>
              <a:cs typeface="Montserrat"/>
              <a:sym typeface="Montserrat"/>
            </a:endParaRPr>
          </a:p>
        </p:txBody>
      </p:sp>
      <p:sp>
        <p:nvSpPr>
          <p:cNvPr id="1077" name="Google Shape;1077;p66"/>
          <p:cNvSpPr/>
          <p:nvPr/>
        </p:nvSpPr>
        <p:spPr>
          <a:xfrm>
            <a:off x="9615980" y="3837570"/>
            <a:ext cx="7410450" cy="5084675"/>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DOCTYPE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JavaScript Functions</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Este exemplo chama uma função que realiza um cálculo e retorna o resultado:</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808080"/>
                </a:solidFill>
                <a:latin typeface="Consolas"/>
                <a:ea typeface="Consolas"/>
                <a:cs typeface="Consolas"/>
                <a:sym typeface="Consolas"/>
              </a:rPr>
              <a:t>&gt;&lt;/</a:t>
            </a:r>
            <a:r>
              <a:rPr lang="pt-BR" sz="2000" b="0" i="0" u="none" strike="noStrike" cap="none">
                <a:solidFill>
                  <a:srgbClr val="569CD6"/>
                </a:solidFill>
                <a:latin typeface="Consolas"/>
                <a:ea typeface="Consolas"/>
                <a:cs typeface="Consolas"/>
                <a:sym typeface="Consola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0"/>
                  </a:ext>
                </a:extLst>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808080"/>
              </a:solidFill>
              <a:latin typeface="Consolas"/>
              <a:ea typeface="Consolas"/>
              <a:cs typeface="Consolas"/>
              <a:sym typeface="Consolas"/>
            </a:endParaRPr>
          </a:p>
          <a:p>
            <a:pPr marL="0" lvl="0" indent="0" algn="l" rtl="0">
              <a:spcBef>
                <a:spcPts val="0"/>
              </a:spcBef>
              <a:spcAft>
                <a:spcPts val="0"/>
              </a:spcAft>
              <a:buClr>
                <a:schemeClr val="dk1"/>
              </a:buClr>
              <a:buFont typeface="Arial"/>
              <a:buNone/>
            </a:pPr>
            <a:r>
              <a:rPr lang="pt-BR" sz="2000">
                <a:solidFill>
                  <a:srgbClr val="49B93C"/>
                </a:solidFill>
                <a:latin typeface="Consolas"/>
                <a:ea typeface="Consolas"/>
                <a:cs typeface="Consolas"/>
                <a:sym typeface="Consolas"/>
              </a:rPr>
              <a:t>// Função de retorno do cálculo</a:t>
            </a:r>
            <a:endParaRPr sz="2000">
              <a:solidFill>
                <a:srgbClr val="808080"/>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569CD6"/>
                </a:solidFill>
                <a:latin typeface="Consolas"/>
                <a:ea typeface="Consolas"/>
                <a:cs typeface="Consolas"/>
                <a:sym typeface="Consolas"/>
              </a:rPr>
              <a:t>function</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DCDCAA"/>
                </a:solidFill>
                <a:latin typeface="Consolas"/>
                <a:ea typeface="Consolas"/>
                <a:cs typeface="Consolas"/>
                <a:sym typeface="Consolas"/>
              </a:rPr>
              <a:t>myFunction</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p1</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p2</a:t>
            </a:r>
            <a:r>
              <a:rPr lang="pt-BR" sz="20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C586C0"/>
                </a:solidFill>
                <a:latin typeface="Consolas"/>
                <a:ea typeface="Consolas"/>
                <a:cs typeface="Consolas"/>
                <a:sym typeface="Consolas"/>
              </a:rPr>
              <a:t>return</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p1</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p2</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getElementById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DCDCAA"/>
                </a:solidFill>
                <a:latin typeface="Consolas"/>
                <a:ea typeface="Consolas"/>
                <a:cs typeface="Consolas"/>
                <a:sym typeface="Consolas"/>
              </a:rPr>
              <a:t>myFunction</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B5CEA8"/>
                </a:solidFill>
                <a:latin typeface="Consolas"/>
                <a:ea typeface="Consolas"/>
                <a:cs typeface="Consolas"/>
                <a:sym typeface="Consolas"/>
              </a:rPr>
              <a:t>4</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B5CEA8"/>
                </a:solidFill>
                <a:latin typeface="Consolas"/>
                <a:ea typeface="Consolas"/>
                <a:cs typeface="Consolas"/>
                <a:sym typeface="Consolas"/>
              </a:rPr>
              <a:t>3</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sp>
        <p:nvSpPr>
          <p:cNvPr id="1078" name="Google Shape;1078;p66"/>
          <p:cNvSpPr txBox="1"/>
          <p:nvPr/>
        </p:nvSpPr>
        <p:spPr>
          <a:xfrm>
            <a:off x="677099" y="3835486"/>
            <a:ext cx="8773884" cy="224676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434343"/>
              </a:buClr>
              <a:buSzPts val="2800"/>
              <a:buFont typeface="Noto Sans Symbols"/>
              <a:buChar char="⮚"/>
            </a:pPr>
            <a:r>
              <a:rPr lang="pt-BR" sz="2800" b="0" i="0" u="none" strike="noStrike" cap="none">
                <a:solidFill>
                  <a:srgbClr val="434343"/>
                </a:solidFill>
                <a:latin typeface="Montserrat"/>
                <a:ea typeface="Montserrat"/>
                <a:cs typeface="Montserrat"/>
                <a:sym typeface="Montserrat"/>
              </a:rPr>
              <a:t>Nome da Função.</a:t>
            </a:r>
            <a:endParaRPr/>
          </a:p>
          <a:p>
            <a:pPr marL="457200" marR="0" lvl="0" indent="-457200" algn="l" rtl="0">
              <a:lnSpc>
                <a:spcPct val="100000"/>
              </a:lnSpc>
              <a:spcBef>
                <a:spcPts val="0"/>
              </a:spcBef>
              <a:spcAft>
                <a:spcPts val="0"/>
              </a:spcAft>
              <a:buClr>
                <a:srgbClr val="434343"/>
              </a:buClr>
              <a:buSzPts val="2800"/>
              <a:buFont typeface="Noto Sans Symbols"/>
              <a:buChar char="⮚"/>
            </a:pPr>
            <a:r>
              <a:rPr lang="pt-BR" sz="2800" b="0" i="0" u="none" strike="noStrike" cap="none">
                <a:solidFill>
                  <a:srgbClr val="434343"/>
                </a:solidFill>
                <a:latin typeface="Montserrat"/>
                <a:ea typeface="Montserrat"/>
                <a:cs typeface="Montserrat"/>
                <a:sym typeface="Montserrat"/>
              </a:rPr>
              <a:t>Lista de argumentos para a função, entre parênteses e separados por vírgulas.</a:t>
            </a:r>
            <a:endParaRPr/>
          </a:p>
          <a:p>
            <a:pPr marL="457200" marR="0" lvl="0" indent="-457200" algn="l" rtl="0">
              <a:lnSpc>
                <a:spcPct val="100000"/>
              </a:lnSpc>
              <a:spcBef>
                <a:spcPts val="0"/>
              </a:spcBef>
              <a:spcAft>
                <a:spcPts val="0"/>
              </a:spcAft>
              <a:buClr>
                <a:srgbClr val="434343"/>
              </a:buClr>
              <a:buSzPts val="2800"/>
              <a:buFont typeface="Noto Sans Symbols"/>
              <a:buChar char="⮚"/>
            </a:pPr>
            <a:r>
              <a:rPr lang="pt-BR" sz="2800" b="0" i="0" u="none" strike="noStrike" cap="none">
                <a:solidFill>
                  <a:srgbClr val="434343"/>
                </a:solidFill>
                <a:latin typeface="Montserrat"/>
                <a:ea typeface="Montserrat"/>
                <a:cs typeface="Montserrat"/>
                <a:sym typeface="Montserrat"/>
              </a:rPr>
              <a:t>Declarações JavaScript que definem a </a:t>
            </a:r>
            <a:endParaRPr/>
          </a:p>
          <a:p>
            <a:pPr marL="457200" marR="0" lvl="0" indent="-457200" algn="l" rtl="0">
              <a:lnSpc>
                <a:spcPct val="100000"/>
              </a:lnSpc>
              <a:spcBef>
                <a:spcPts val="0"/>
              </a:spcBef>
              <a:spcAft>
                <a:spcPts val="0"/>
              </a:spcAft>
              <a:buClr>
                <a:srgbClr val="434343"/>
              </a:buClr>
              <a:buSzPts val="2800"/>
              <a:buFont typeface="Noto Sans Symbols"/>
              <a:buChar char="⮚"/>
            </a:pPr>
            <a:r>
              <a:rPr lang="pt-BR" sz="2800" b="0" i="0" u="none" strike="noStrike" cap="none">
                <a:solidFill>
                  <a:srgbClr val="434343"/>
                </a:solidFill>
                <a:latin typeface="Montserrat"/>
                <a:ea typeface="Montserrat"/>
                <a:cs typeface="Montserrat"/>
                <a:sym typeface="Montserrat"/>
              </a:rPr>
              <a:t>função, entre chaves { }.</a:t>
            </a:r>
            <a:endParaRPr/>
          </a:p>
        </p:txBody>
      </p:sp>
      <p:sp>
        <p:nvSpPr>
          <p:cNvPr id="1079" name="Google Shape;1079;p66"/>
          <p:cNvSpPr txBox="1"/>
          <p:nvPr/>
        </p:nvSpPr>
        <p:spPr>
          <a:xfrm>
            <a:off x="677100" y="6765750"/>
            <a:ext cx="85884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b="1">
                <a:solidFill>
                  <a:srgbClr val="434343"/>
                </a:solidFill>
                <a:latin typeface="Montserrat"/>
                <a:ea typeface="Montserrat"/>
                <a:cs typeface="Montserrat"/>
                <a:sym typeface="Montserrat"/>
              </a:rPr>
              <a:t>OBS:</a:t>
            </a:r>
            <a:r>
              <a:rPr lang="pt-BR" sz="2800">
                <a:solidFill>
                  <a:srgbClr val="434343"/>
                </a:solidFill>
                <a:latin typeface="Montserrat"/>
                <a:ea typeface="Montserrat"/>
                <a:cs typeface="Montserrat"/>
                <a:sym typeface="Montserrat"/>
              </a:rPr>
              <a:t> Veja que dentro da função temos o return, ou seja o que a função calcular irá retornar como resposta</a:t>
            </a:r>
            <a:endParaRPr sz="2800">
              <a:solidFill>
                <a:srgbClr val="434343"/>
              </a:solidFill>
              <a:latin typeface="Montserrat"/>
              <a:ea typeface="Montserrat"/>
              <a:cs typeface="Montserrat"/>
              <a:sym typeface="Montserrat"/>
            </a:endParaRPr>
          </a:p>
          <a:p>
            <a:pPr marL="0" lvl="0" indent="0" algn="l" rtl="0">
              <a:spcBef>
                <a:spcPts val="0"/>
              </a:spcBef>
              <a:spcAft>
                <a:spcPts val="0"/>
              </a:spcAft>
              <a:buNone/>
            </a:pPr>
            <a:r>
              <a:rPr lang="pt-BR" sz="2800">
                <a:solidFill>
                  <a:srgbClr val="434343"/>
                </a:solidFill>
                <a:latin typeface="Montserrat"/>
                <a:ea typeface="Montserrat"/>
                <a:cs typeface="Montserrat"/>
                <a:sym typeface="Montserrat"/>
              </a:rPr>
              <a:t>Outra diga função sem nada digitado nos parenteses é sem parâmetos, com conteúdos </a:t>
            </a:r>
            <a:endParaRPr sz="2800">
              <a:solidFill>
                <a:srgbClr val="434343"/>
              </a:solidFill>
              <a:latin typeface="Montserrat"/>
              <a:ea typeface="Montserrat"/>
              <a:cs typeface="Montserrat"/>
              <a:sym typeface="Montserrat"/>
            </a:endParaRPr>
          </a:p>
          <a:p>
            <a:pPr marL="0" lvl="0" indent="0" algn="l" rtl="0">
              <a:spcBef>
                <a:spcPts val="0"/>
              </a:spcBef>
              <a:spcAft>
                <a:spcPts val="0"/>
              </a:spcAft>
              <a:buNone/>
            </a:pPr>
            <a:r>
              <a:rPr lang="pt-BR" sz="2800">
                <a:solidFill>
                  <a:srgbClr val="434343"/>
                </a:solidFill>
                <a:latin typeface="Montserrat"/>
                <a:ea typeface="Montserrat"/>
                <a:cs typeface="Montserrat"/>
                <a:sym typeface="Montserrat"/>
              </a:rPr>
              <a:t>a função recebe valores</a:t>
            </a:r>
            <a:endParaRPr sz="2800">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
          <p:cNvSpPr/>
          <p:nvPr/>
        </p:nvSpPr>
        <p:spPr>
          <a:xfrm>
            <a:off x="0" y="0"/>
            <a:ext cx="17557750" cy="987425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97" name="Google Shape;397;p7"/>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398" name="Google Shape;398;p7"/>
          <p:cNvSpPr txBox="1"/>
          <p:nvPr/>
        </p:nvSpPr>
        <p:spPr>
          <a:xfrm>
            <a:off x="3061000" y="753025"/>
            <a:ext cx="127815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200" b="1" i="0" u="none" strike="noStrike" cap="none">
                <a:solidFill>
                  <a:srgbClr val="49B93C"/>
                </a:solidFill>
                <a:latin typeface="Montserrat"/>
                <a:ea typeface="Montserrat"/>
                <a:cs typeface="Montserrat"/>
                <a:sym typeface="Montserrat"/>
              </a:rPr>
              <a:t>Introdução ao JavaScript</a:t>
            </a:r>
            <a:endParaRPr sz="7200" b="1" i="0" u="none" strike="noStrike" cap="none">
              <a:solidFill>
                <a:srgbClr val="49B93C"/>
              </a:solidFill>
              <a:latin typeface="Montserrat"/>
              <a:ea typeface="Montserrat"/>
              <a:cs typeface="Montserrat"/>
              <a:sym typeface="Montserrat"/>
            </a:endParaRPr>
          </a:p>
        </p:txBody>
      </p:sp>
      <p:pic>
        <p:nvPicPr>
          <p:cNvPr id="399" name="Google Shape;399;p7"/>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400" name="Google Shape;400;p7"/>
          <p:cNvSpPr txBox="1"/>
          <p:nvPr/>
        </p:nvSpPr>
        <p:spPr>
          <a:xfrm>
            <a:off x="3060999" y="2435475"/>
            <a:ext cx="5964000" cy="5216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O JavaScript (frequentemente abreviado como</a:t>
            </a:r>
            <a:endParaRPr sz="2800"/>
          </a:p>
          <a:p>
            <a:pPr marL="0" marR="0" lvl="0" indent="0" algn="l"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JS) é uma linguagem de programação interpretada e estruturada que permite a implementação de itens complexos em páginas web. Juntamente com HTML e CSS, o JavaScript é uma das três principais tecnologias da World Wide Web.</a:t>
            </a: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2"/>
              </a:buClr>
              <a:buSzPts val="2100"/>
              <a:buFont typeface="Montserrat"/>
              <a:buNone/>
            </a:pPr>
            <a:endParaRPr sz="2400" b="0" i="0" u="none" strike="noStrike" cap="none">
              <a:solidFill>
                <a:srgbClr val="434343"/>
              </a:solidFill>
              <a:latin typeface="Montserrat"/>
              <a:ea typeface="Montserrat"/>
              <a:cs typeface="Montserrat"/>
              <a:sym typeface="Montserrat"/>
            </a:endParaRPr>
          </a:p>
        </p:txBody>
      </p:sp>
      <p:pic>
        <p:nvPicPr>
          <p:cNvPr id="401" name="Google Shape;401;p7"/>
          <p:cNvPicPr preferRelativeResize="0"/>
          <p:nvPr/>
        </p:nvPicPr>
        <p:blipFill>
          <a:blip r:embed="rId4">
            <a:alphaModFix/>
          </a:blip>
          <a:stretch>
            <a:fillRect/>
          </a:stretch>
        </p:blipFill>
        <p:spPr>
          <a:xfrm>
            <a:off x="10773975" y="3078679"/>
            <a:ext cx="5374472" cy="5216400"/>
          </a:xfrm>
          <a:prstGeom prst="rect">
            <a:avLst/>
          </a:prstGeom>
          <a:noFill/>
          <a:ln>
            <a:noFill/>
          </a:ln>
        </p:spPr>
      </p:pic>
      <p:sp>
        <p:nvSpPr>
          <p:cNvPr id="402" name="Google Shape;402;p7"/>
          <p:cNvSpPr txBox="1"/>
          <p:nvPr/>
        </p:nvSpPr>
        <p:spPr>
          <a:xfrm>
            <a:off x="11475400" y="8579775"/>
            <a:ext cx="43671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a:latin typeface="Calibri"/>
                <a:ea typeface="Calibri"/>
                <a:cs typeface="Calibri"/>
                <a:sym typeface="Calibri"/>
              </a:rPr>
              <a:t>Fonte: developer.mozilla.org</a:t>
            </a:r>
            <a:endParaRPr>
              <a:latin typeface="Calibri"/>
              <a:ea typeface="Calibri"/>
              <a:cs typeface="Calibri"/>
              <a:sym typeface="Calibri"/>
            </a:endParaRPr>
          </a:p>
          <a:p>
            <a:pPr marL="0" lvl="0" indent="0" algn="ctr" rtl="0">
              <a:spcBef>
                <a:spcPts val="0"/>
              </a:spcBef>
              <a:spcAft>
                <a:spcPts val="0"/>
              </a:spcAft>
              <a:buNone/>
            </a:pPr>
            <a:r>
              <a:rPr lang="pt-BR">
                <a:latin typeface="Calibri"/>
                <a:ea typeface="Calibri"/>
                <a:cs typeface="Calibri"/>
                <a:sym typeface="Calibri"/>
              </a:rPr>
              <a:t>#PraCegoVer: Imagem ilustrando as camadas de um bolo para representar o níveis de conhecimento das principais tecnologias.</a:t>
            </a:r>
            <a:endParaRPr>
              <a:latin typeface="Calibri"/>
              <a:ea typeface="Calibri"/>
              <a:cs typeface="Calibri"/>
              <a:sym typeface="Calibri"/>
            </a:endParaRPr>
          </a:p>
        </p:txBody>
      </p:sp>
      <p:sp>
        <p:nvSpPr>
          <p:cNvPr id="403" name="Google Shape;403;p7"/>
          <p:cNvSpPr txBox="1"/>
          <p:nvPr/>
        </p:nvSpPr>
        <p:spPr>
          <a:xfrm>
            <a:off x="11099026" y="2435475"/>
            <a:ext cx="4973100" cy="6588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Clr>
                <a:schemeClr val="dk2"/>
              </a:buClr>
              <a:buSzPts val="2100"/>
              <a:buFont typeface="Montserrat"/>
              <a:buNone/>
            </a:pPr>
            <a:r>
              <a:rPr lang="pt-BR">
                <a:solidFill>
                  <a:srgbClr val="434343"/>
                </a:solidFill>
                <a:latin typeface="Montserrat"/>
                <a:ea typeface="Montserrat"/>
                <a:cs typeface="Montserrat"/>
                <a:sym typeface="Montserrat"/>
              </a:rPr>
              <a:t>As três principais tecnologias da World Wide Web.</a:t>
            </a:r>
            <a:endParaRPr>
              <a:solidFill>
                <a:srgbClr val="434343"/>
              </a:solidFill>
              <a:latin typeface="Montserrat"/>
              <a:ea typeface="Montserrat"/>
              <a:cs typeface="Montserrat"/>
              <a:sym typeface="Montserrat"/>
            </a:endParaRPr>
          </a:p>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67"/>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5" name="Google Shape;1085;p67"/>
          <p:cNvSpPr txBox="1"/>
          <p:nvPr/>
        </p:nvSpPr>
        <p:spPr>
          <a:xfrm>
            <a:off x="677099" y="783238"/>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Estrutura de repetição JavaScript</a:t>
            </a:r>
            <a:endParaRPr sz="4400" b="1" i="0" u="none" strike="noStrike" cap="none">
              <a:solidFill>
                <a:srgbClr val="49B93C"/>
              </a:solidFill>
              <a:latin typeface="Montserrat"/>
              <a:ea typeface="Montserrat"/>
              <a:cs typeface="Montserrat"/>
              <a:sym typeface="Montserrat"/>
            </a:endParaRPr>
          </a:p>
        </p:txBody>
      </p:sp>
      <p:pic>
        <p:nvPicPr>
          <p:cNvPr id="1086" name="Google Shape;1086;p67"/>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087" name="Google Shape;1087;p67"/>
          <p:cNvSpPr txBox="1"/>
          <p:nvPr/>
        </p:nvSpPr>
        <p:spPr>
          <a:xfrm>
            <a:off x="1054147" y="2958819"/>
            <a:ext cx="15449456" cy="2591479"/>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As estruturas de repetição, são úteis quando precisamos repetir N vezes a execução de um bloco de comandos até que uma condição seja atendida.</a:t>
            </a:r>
            <a:endParaRPr/>
          </a:p>
          <a:p>
            <a:pPr marL="0" marR="0" lvl="0" indent="0" algn="just"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Caso você não esteja familiarizado com os conceitos de estruturas condicionais e estruturas de repetição.</a:t>
            </a:r>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68"/>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3" name="Google Shape;1093;p68"/>
          <p:cNvSpPr txBox="1"/>
          <p:nvPr/>
        </p:nvSpPr>
        <p:spPr>
          <a:xfrm>
            <a:off x="677099" y="783238"/>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Estrutura de repetição For JavaScript</a:t>
            </a:r>
            <a:endParaRPr sz="4400" b="1" i="0" u="none" strike="noStrike" cap="none">
              <a:solidFill>
                <a:srgbClr val="49B93C"/>
              </a:solidFill>
              <a:latin typeface="Montserrat"/>
              <a:ea typeface="Montserrat"/>
              <a:cs typeface="Montserrat"/>
              <a:sym typeface="Montserrat"/>
            </a:endParaRPr>
          </a:p>
        </p:txBody>
      </p:sp>
      <p:pic>
        <p:nvPicPr>
          <p:cNvPr id="1094" name="Google Shape;1094;p68"/>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095" name="Google Shape;1095;p68"/>
          <p:cNvSpPr txBox="1"/>
          <p:nvPr/>
        </p:nvSpPr>
        <p:spPr>
          <a:xfrm>
            <a:off x="1054147" y="2958819"/>
            <a:ext cx="15449456" cy="1085938"/>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Os loops são úteis, se você quiser executar o mesmo código várias vezes, cada vez com um valor diferente. </a:t>
            </a:r>
            <a:endParaRPr sz="2800" b="0" i="0" u="none" strike="noStrike" cap="none">
              <a:solidFill>
                <a:srgbClr val="434343"/>
              </a:solidFill>
              <a:latin typeface="Montserrat"/>
              <a:ea typeface="Montserrat"/>
              <a:cs typeface="Montserrat"/>
              <a:sym typeface="Montserrat"/>
            </a:endParaRPr>
          </a:p>
        </p:txBody>
      </p:sp>
      <p:sp>
        <p:nvSpPr>
          <p:cNvPr id="1096" name="Google Shape;1096;p68"/>
          <p:cNvSpPr txBox="1"/>
          <p:nvPr/>
        </p:nvSpPr>
        <p:spPr>
          <a:xfrm>
            <a:off x="1054147" y="5315282"/>
            <a:ext cx="8780318" cy="196451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ED145B"/>
              </a:buClr>
              <a:buSzPts val="2800"/>
              <a:buFont typeface="Arial"/>
              <a:buNone/>
            </a:pPr>
            <a:r>
              <a:rPr lang="pt-BR" sz="2800" b="0" i="0" u="none" strike="noStrike" cap="none">
                <a:solidFill>
                  <a:srgbClr val="595959"/>
                </a:solidFill>
                <a:latin typeface="Arial"/>
                <a:ea typeface="Arial"/>
                <a:cs typeface="Arial"/>
                <a:sym typeface="Arial"/>
              </a:rPr>
              <a:t>for (let i = 0 ; i &lt;= 9 ; i++){   </a:t>
            </a:r>
            <a:endParaRPr/>
          </a:p>
          <a:p>
            <a:pPr marL="0" marR="0" lvl="0" indent="0" algn="l" rtl="0">
              <a:lnSpc>
                <a:spcPct val="150000"/>
              </a:lnSpc>
              <a:spcBef>
                <a:spcPts val="0"/>
              </a:spcBef>
              <a:spcAft>
                <a:spcPts val="0"/>
              </a:spcAft>
              <a:buClr>
                <a:srgbClr val="ED145B"/>
              </a:buClr>
              <a:buSzPts val="2800"/>
              <a:buFont typeface="Arial"/>
              <a:buNone/>
            </a:pPr>
            <a:r>
              <a:rPr lang="pt-BR" sz="2800" b="0" i="0" u="none" strike="noStrike" cap="none">
                <a:solidFill>
                  <a:srgbClr val="595959"/>
                </a:solidFill>
                <a:latin typeface="Arial"/>
                <a:ea typeface="Arial"/>
                <a:cs typeface="Arial"/>
                <a:sym typeface="Arial"/>
              </a:rPr>
              <a:t>	bloco que será executado...   </a:t>
            </a:r>
            <a:endParaRPr/>
          </a:p>
          <a:p>
            <a:pPr marL="0" marR="0" lvl="0" indent="0" algn="l" rtl="0">
              <a:lnSpc>
                <a:spcPct val="150000"/>
              </a:lnSpc>
              <a:spcBef>
                <a:spcPts val="0"/>
              </a:spcBef>
              <a:spcAft>
                <a:spcPts val="0"/>
              </a:spcAft>
              <a:buClr>
                <a:srgbClr val="ED145B"/>
              </a:buClr>
              <a:buSzPts val="2800"/>
              <a:buFont typeface="Arial"/>
              <a:buNone/>
            </a:pPr>
            <a:r>
              <a:rPr lang="pt-BR" sz="2800" b="0" i="0" u="none" strike="noStrike" cap="none">
                <a:solidFill>
                  <a:srgbClr val="595959"/>
                </a:solidFill>
                <a:latin typeface="Arial"/>
                <a:ea typeface="Arial"/>
                <a:cs typeface="Arial"/>
                <a:sym typeface="Arial"/>
              </a:rPr>
              <a:t>}</a:t>
            </a:r>
            <a:endParaRPr/>
          </a:p>
        </p:txBody>
      </p:sp>
      <p:sp>
        <p:nvSpPr>
          <p:cNvPr id="1097" name="Google Shape;1097;p68"/>
          <p:cNvSpPr txBox="1"/>
          <p:nvPr/>
        </p:nvSpPr>
        <p:spPr>
          <a:xfrm>
            <a:off x="1054147" y="4363327"/>
            <a:ext cx="8780318" cy="7546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ED145B"/>
              </a:buClr>
              <a:buSzPts val="3200"/>
              <a:buFont typeface="Arial"/>
              <a:buNone/>
            </a:pPr>
            <a:r>
              <a:rPr lang="pt-BR" sz="3200" b="1" i="0" u="none" strike="noStrike" cap="none">
                <a:solidFill>
                  <a:srgbClr val="595959"/>
                </a:solidFill>
                <a:latin typeface="Arial"/>
                <a:ea typeface="Arial"/>
                <a:cs typeface="Arial"/>
                <a:sym typeface="Arial"/>
              </a:rPr>
              <a:t>String do comando for</a:t>
            </a:r>
            <a:endParaRPr/>
          </a:p>
        </p:txBody>
      </p:sp>
      <p:sp>
        <p:nvSpPr>
          <p:cNvPr id="1098" name="Google Shape;1098;p68"/>
          <p:cNvSpPr/>
          <p:nvPr/>
        </p:nvSpPr>
        <p:spPr>
          <a:xfrm>
            <a:off x="6688930" y="4310601"/>
            <a:ext cx="7410450" cy="4592232"/>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DOCTYPE</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h2</a:t>
            </a:r>
            <a:r>
              <a:rPr lang="pt-BR" sz="1800" b="0" i="0" u="none" strike="noStrike" cap="none">
                <a:solidFill>
                  <a:srgbClr val="808080"/>
                </a:solidFill>
                <a:latin typeface="Consolas"/>
                <a:ea typeface="Consolas"/>
                <a:cs typeface="Consolas"/>
                <a:sym typeface="Consolas"/>
              </a:rPr>
              <a:t>&gt;</a:t>
            </a:r>
            <a:r>
              <a:rPr lang="pt-BR" sz="1800" b="0" i="0" u="none" strike="noStrike" cap="none">
                <a:solidFill>
                  <a:srgbClr val="D4D4D4"/>
                </a:solidFill>
                <a:latin typeface="Consolas"/>
                <a:ea typeface="Consolas"/>
                <a:cs typeface="Consolas"/>
                <a:sym typeface="Consolas"/>
              </a:rPr>
              <a:t>JavaScript For Loop</a:t>
            </a: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h2</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"demo"</a:t>
            </a:r>
            <a:r>
              <a:rPr lang="pt-BR" sz="1800" b="0" i="0" u="none" strike="noStrike" cap="none">
                <a:solidFill>
                  <a:srgbClr val="808080"/>
                </a:solidFill>
                <a:latin typeface="Consolas"/>
                <a:ea typeface="Consolas"/>
                <a:cs typeface="Consolas"/>
                <a:sym typeface="Consolas"/>
              </a:rPr>
              <a:t>&gt;&lt;/</a:t>
            </a:r>
            <a:r>
              <a:rPr lang="pt-BR" sz="1800" b="0" i="0" u="none" strike="noStrike" cap="none">
                <a:solidFill>
                  <a:srgbClr val="569CD6"/>
                </a:solidFill>
                <a:latin typeface="Consolas"/>
                <a:ea typeface="Consolas"/>
                <a:cs typeface="Consolas"/>
                <a:sym typeface="Consolas"/>
              </a:rPr>
              <a:t>p</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569CD6"/>
                </a:solidFill>
                <a:latin typeface="Consolas"/>
                <a:ea typeface="Consolas"/>
                <a:cs typeface="Consolas"/>
                <a:sym typeface="Consolas"/>
              </a:rPr>
              <a:t>const</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4FC1FF"/>
                </a:solidFill>
                <a:latin typeface="Consolas"/>
                <a:ea typeface="Consolas"/>
                <a:cs typeface="Consolas"/>
                <a:sym typeface="Consolas"/>
              </a:rPr>
              <a:t>cars</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CE9178"/>
                </a:solidFill>
                <a:latin typeface="Consolas"/>
                <a:ea typeface="Consolas"/>
                <a:cs typeface="Consolas"/>
                <a:sym typeface="Consolas"/>
              </a:rPr>
              <a:t>"BMW"</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CE9178"/>
                </a:solidFill>
                <a:latin typeface="Consolas"/>
                <a:ea typeface="Consolas"/>
                <a:cs typeface="Consolas"/>
                <a:sym typeface="Consolas"/>
              </a:rPr>
              <a:t>"Volvo"</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CE9178"/>
                </a:solidFill>
                <a:latin typeface="Consolas"/>
                <a:ea typeface="Consolas"/>
                <a:cs typeface="Consolas"/>
                <a:sym typeface="Consolas"/>
              </a:rPr>
              <a:t>"Saab"</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CE9178"/>
                </a:solidFill>
                <a:latin typeface="Consolas"/>
                <a:ea typeface="Consolas"/>
                <a:cs typeface="Consolas"/>
                <a:sym typeface="Consolas"/>
              </a:rPr>
              <a:t>"Ford"</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CE9178"/>
                </a:solidFill>
                <a:latin typeface="Consolas"/>
                <a:ea typeface="Consolas"/>
                <a:cs typeface="Consolas"/>
                <a:sym typeface="Consolas"/>
              </a:rPr>
              <a:t>"Fiat"</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CE9178"/>
                </a:solidFill>
                <a:latin typeface="Consolas"/>
                <a:ea typeface="Consolas"/>
                <a:cs typeface="Consolas"/>
                <a:sym typeface="Consolas"/>
              </a:rPr>
              <a:t>"Audi"</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569CD6"/>
                </a:solidFill>
                <a:latin typeface="Consolas"/>
                <a:ea typeface="Consolas"/>
                <a:cs typeface="Consolas"/>
                <a:sym typeface="Consolas"/>
              </a:rPr>
              <a:t>let</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text</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CE9178"/>
                </a:solidFill>
                <a:latin typeface="Consolas"/>
                <a:ea typeface="Consolas"/>
                <a:cs typeface="Consolas"/>
                <a:sym typeface="Consolas"/>
              </a:rPr>
              <a:t>""</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C586C0"/>
                </a:solidFill>
                <a:latin typeface="Consolas"/>
                <a:ea typeface="Consolas"/>
                <a:cs typeface="Consolas"/>
                <a:sym typeface="Consolas"/>
              </a:rPr>
              <a:t>for</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569CD6"/>
                </a:solidFill>
                <a:latin typeface="Consolas"/>
                <a:ea typeface="Consolas"/>
                <a:cs typeface="Consolas"/>
                <a:sym typeface="Consolas"/>
              </a:rPr>
              <a:t>let</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B5CEA8"/>
                </a:solidFill>
                <a:latin typeface="Consolas"/>
                <a:ea typeface="Consolas"/>
                <a:cs typeface="Consolas"/>
                <a:sym typeface="Consolas"/>
              </a:rPr>
              <a:t>0</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a:t>
            </a:r>
            <a:r>
              <a:rPr lang="pt-BR" sz="1800" b="0" i="0" u="none" strike="noStrike" cap="none">
                <a:solidFill>
                  <a:srgbClr val="D4D4D4"/>
                </a:solidFill>
                <a:latin typeface="Consolas"/>
                <a:ea typeface="Consolas"/>
                <a:cs typeface="Consolas"/>
                <a:sym typeface="Consolas"/>
              </a:rPr>
              <a:t> &lt; </a:t>
            </a:r>
            <a:r>
              <a:rPr lang="pt-BR" sz="1800" b="0" i="0" u="none" strike="noStrike" cap="none">
                <a:solidFill>
                  <a:srgbClr val="4FC1FF"/>
                </a:solidFill>
                <a:latin typeface="Consolas"/>
                <a:ea typeface="Consolas"/>
                <a:cs typeface="Consolas"/>
                <a:sym typeface="Consolas"/>
              </a:rPr>
              <a:t>cars</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length</a:t>
            </a: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i</a:t>
            </a:r>
            <a:r>
              <a:rPr lang="pt-BR" sz="1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  </a:t>
            </a:r>
            <a:r>
              <a:rPr lang="pt-BR" sz="1800" b="0" i="0" u="none" strike="noStrike" cap="none">
                <a:solidFill>
                  <a:srgbClr val="9CDCFE"/>
                </a:solidFill>
                <a:latin typeface="Consolas"/>
                <a:ea typeface="Consolas"/>
                <a:cs typeface="Consolas"/>
                <a:sym typeface="Consolas"/>
              </a:rPr>
              <a:t>text</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4FC1FF"/>
                </a:solidFill>
                <a:latin typeface="Consolas"/>
                <a:ea typeface="Consolas"/>
                <a:cs typeface="Consolas"/>
                <a:sym typeface="Consolas"/>
              </a:rPr>
              <a:t>cars</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i</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CE9178"/>
                </a:solidFill>
                <a:latin typeface="Consolas"/>
                <a:ea typeface="Consolas"/>
                <a:cs typeface="Consolas"/>
                <a:sym typeface="Consolas"/>
              </a:rPr>
              <a:t>"&lt;br&gt;"</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9CDCFE"/>
                </a:solidFill>
                <a:latin typeface="Consolas"/>
                <a:ea typeface="Consolas"/>
                <a:cs typeface="Consolas"/>
                <a:sym typeface="Consolas"/>
              </a:rPr>
              <a:t>document</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DCDCAA"/>
                </a:solidFill>
                <a:latin typeface="Consolas"/>
                <a:ea typeface="Consolas"/>
                <a:cs typeface="Consolas"/>
                <a:sym typeface="Consolas"/>
              </a:rPr>
              <a:t>getElementById</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CE9178"/>
                </a:solidFill>
                <a:latin typeface="Consolas"/>
                <a:ea typeface="Consolas"/>
                <a:cs typeface="Consolas"/>
                <a:sym typeface="Consolas"/>
              </a:rPr>
              <a:t>"demo"</a:t>
            </a:r>
            <a:r>
              <a:rPr lang="pt-BR" sz="1800" b="0" i="0" u="none" strike="noStrike" cap="none">
                <a:solidFill>
                  <a:srgbClr val="D4D4D4"/>
                </a:solidFill>
                <a:latin typeface="Consolas"/>
                <a:ea typeface="Consolas"/>
                <a:cs typeface="Consolas"/>
                <a:sym typeface="Consolas"/>
              </a:rPr>
              <a:t>).</a:t>
            </a:r>
            <a:r>
              <a:rPr lang="pt-BR" sz="1800" b="0" i="0" u="none" strike="noStrike" cap="none">
                <a:solidFill>
                  <a:srgbClr val="9CDCFE"/>
                </a:solidFill>
                <a:latin typeface="Consolas"/>
                <a:ea typeface="Consolas"/>
                <a:cs typeface="Consolas"/>
                <a:sym typeface="Consolas"/>
              </a:rPr>
              <a:t>innerHTML</a:t>
            </a:r>
            <a:r>
              <a:rPr lang="pt-BR" sz="1800" b="0" i="0" u="none" strike="noStrike" cap="none">
                <a:solidFill>
                  <a:srgbClr val="D4D4D4"/>
                </a:solidFill>
                <a:latin typeface="Consolas"/>
                <a:ea typeface="Consolas"/>
                <a:cs typeface="Consolas"/>
                <a:sym typeface="Consolas"/>
              </a:rPr>
              <a:t> = </a:t>
            </a:r>
            <a:r>
              <a:rPr lang="pt-BR" sz="1800" b="0" i="0" u="none" strike="noStrike" cap="none">
                <a:solidFill>
                  <a:srgbClr val="9CDCFE"/>
                </a:solidFill>
                <a:latin typeface="Consolas"/>
                <a:ea typeface="Consolas"/>
                <a:cs typeface="Consolas"/>
                <a:sym typeface="Consolas"/>
              </a:rPr>
              <a:t>text</a:t>
            </a:r>
            <a:r>
              <a:rPr lang="pt-BR" sz="18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script</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body</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1800" b="0" i="0" u="none" strike="noStrike" cap="none">
                <a:solidFill>
                  <a:srgbClr val="808080"/>
                </a:solidFill>
                <a:latin typeface="Consolas"/>
                <a:ea typeface="Consolas"/>
                <a:cs typeface="Consolas"/>
                <a:sym typeface="Consolas"/>
              </a:rPr>
              <a:t>&lt;/</a:t>
            </a:r>
            <a:r>
              <a:rPr lang="pt-BR" sz="1800" b="0" i="0" u="none" strike="noStrike" cap="none">
                <a:solidFill>
                  <a:srgbClr val="569CD6"/>
                </a:solidFill>
                <a:latin typeface="Consolas"/>
                <a:ea typeface="Consolas"/>
                <a:cs typeface="Consolas"/>
                <a:sym typeface="Consolas"/>
              </a:rPr>
              <a:t>html</a:t>
            </a:r>
            <a:r>
              <a:rPr lang="pt-BR" sz="1800" b="0" i="0" u="none" strike="noStrike" cap="none">
                <a:solidFill>
                  <a:srgbClr val="808080"/>
                </a:solidFill>
                <a:latin typeface="Consolas"/>
                <a:ea typeface="Consolas"/>
                <a:cs typeface="Consolas"/>
                <a:sym typeface="Consolas"/>
              </a:rPr>
              <a:t>&gt;</a:t>
            </a:r>
            <a:endParaRPr sz="1800" b="0" i="0" u="none" strike="noStrike" cap="none">
              <a:solidFill>
                <a:srgbClr val="D4D4D4"/>
              </a:solidFill>
              <a:latin typeface="Consolas"/>
              <a:ea typeface="Consolas"/>
              <a:cs typeface="Consolas"/>
              <a:sym typeface="Consolas"/>
            </a:endParaRPr>
          </a:p>
        </p:txBody>
      </p:sp>
      <p:pic>
        <p:nvPicPr>
          <p:cNvPr id="1099" name="Google Shape;1099;p68"/>
          <p:cNvPicPr preferRelativeResize="0"/>
          <p:nvPr/>
        </p:nvPicPr>
        <p:blipFill rotWithShape="1">
          <a:blip r:embed="rId4">
            <a:alphaModFix/>
          </a:blip>
          <a:srcRect/>
          <a:stretch/>
        </p:blipFill>
        <p:spPr>
          <a:xfrm>
            <a:off x="14490327" y="3525127"/>
            <a:ext cx="2676525" cy="1952625"/>
          </a:xfrm>
          <a:prstGeom prst="rect">
            <a:avLst/>
          </a:prstGeom>
          <a:noFill/>
          <a:ln>
            <a:noFill/>
          </a:ln>
        </p:spPr>
      </p:pic>
      <p:cxnSp>
        <p:nvCxnSpPr>
          <p:cNvPr id="1100" name="Google Shape;1100;p68"/>
          <p:cNvCxnSpPr/>
          <p:nvPr/>
        </p:nvCxnSpPr>
        <p:spPr>
          <a:xfrm rot="10800000" flipH="1">
            <a:off x="13109202" y="4838422"/>
            <a:ext cx="2274900" cy="259620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
        <p:nvSpPr>
          <p:cNvPr id="1101" name="Google Shape;1101;p68"/>
          <p:cNvSpPr txBox="1"/>
          <p:nvPr/>
        </p:nvSpPr>
        <p:spPr>
          <a:xfrm>
            <a:off x="14490326" y="5717750"/>
            <a:ext cx="2926800" cy="4156500"/>
          </a:xfrm>
          <a:prstGeom prst="rect">
            <a:avLst/>
          </a:prstGeom>
          <a:noFill/>
          <a:ln>
            <a:noFill/>
          </a:ln>
        </p:spPr>
        <p:txBody>
          <a:bodyPr spcFirstLastPara="1" wrap="square" lIns="175525" tIns="175525" rIns="175525" bIns="175525" anchor="t" anchorCtr="0">
            <a:spAutoFit/>
          </a:bodyPr>
          <a:lstStyle/>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1"/>
                  </a:ext>
                </a:extLst>
              </a:rPr>
              <a:t>mostrando</a:t>
            </a:r>
            <a:r>
              <a:rPr lang="pt-BR" sz="1900">
                <a:solidFill>
                  <a:srgbClr val="666666"/>
                </a:solidFill>
                <a:latin typeface="Helvetica Neue"/>
                <a:ea typeface="Helvetica Neue"/>
                <a:cs typeface="Helvetica Neue"/>
                <a:sym typeface="Helvetica Neue"/>
              </a:rPr>
              <a:t> como o JavaScript aparece em tela Tela branca com as frases JavaScript  For Loop ,  Neste exemplo, serão mostrados várias marcas:</a:t>
            </a:r>
            <a:endParaRPr sz="1900">
              <a:solidFill>
                <a:srgbClr val="666666"/>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BMW</a:t>
            </a:r>
            <a:endParaRPr sz="1900">
              <a:solidFill>
                <a:srgbClr val="666666"/>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Volvo</a:t>
            </a:r>
            <a:endParaRPr sz="1900">
              <a:solidFill>
                <a:srgbClr val="666666"/>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Saab</a:t>
            </a:r>
            <a:endParaRPr sz="1900">
              <a:solidFill>
                <a:srgbClr val="666666"/>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Ford</a:t>
            </a:r>
            <a:endParaRPr sz="1900">
              <a:solidFill>
                <a:srgbClr val="666666"/>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900"/>
              <a:buFont typeface="Arial"/>
              <a:buNone/>
            </a:pPr>
            <a:r>
              <a:rPr lang="pt-BR" sz="1900">
                <a:solidFill>
                  <a:srgbClr val="666666"/>
                </a:solidFill>
                <a:latin typeface="Helvetica Neue"/>
                <a:ea typeface="Helvetica Neue"/>
                <a:cs typeface="Helvetica Neue"/>
                <a:sym typeface="Helvetica Neue"/>
              </a:rPr>
              <a:t>Fiat</a:t>
            </a:r>
            <a:endParaRPr sz="1900">
              <a:solidFill>
                <a:srgbClr val="666666"/>
              </a:solidFill>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69"/>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7" name="Google Shape;1107;p69"/>
          <p:cNvSpPr txBox="1"/>
          <p:nvPr/>
        </p:nvSpPr>
        <p:spPr>
          <a:xfrm>
            <a:off x="677099" y="783238"/>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Estrutura de repetição While JavaScript</a:t>
            </a:r>
            <a:endParaRPr sz="4400" b="1" i="0" u="none" strike="noStrike" cap="none">
              <a:solidFill>
                <a:srgbClr val="49B93C"/>
              </a:solidFill>
              <a:latin typeface="Montserrat"/>
              <a:ea typeface="Montserrat"/>
              <a:cs typeface="Montserrat"/>
              <a:sym typeface="Montserrat"/>
            </a:endParaRPr>
          </a:p>
        </p:txBody>
      </p:sp>
      <p:pic>
        <p:nvPicPr>
          <p:cNvPr id="1108" name="Google Shape;1108;p69"/>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109" name="Google Shape;1109;p69"/>
          <p:cNvSpPr txBox="1"/>
          <p:nvPr/>
        </p:nvSpPr>
        <p:spPr>
          <a:xfrm>
            <a:off x="1054147" y="4363327"/>
            <a:ext cx="8780318" cy="7546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ED145B"/>
              </a:buClr>
              <a:buSzPts val="3200"/>
              <a:buFont typeface="Arial"/>
              <a:buNone/>
            </a:pPr>
            <a:r>
              <a:rPr lang="pt-BR" sz="3200" b="1" i="0" u="none" strike="noStrike" cap="none">
                <a:solidFill>
                  <a:srgbClr val="595959"/>
                </a:solidFill>
                <a:latin typeface="Arial"/>
                <a:ea typeface="Arial"/>
                <a:cs typeface="Arial"/>
                <a:sym typeface="Arial"/>
              </a:rPr>
              <a:t>String do comando while</a:t>
            </a:r>
            <a:endParaRPr sz="3200" b="1" i="0" u="none" strike="noStrike" cap="none">
              <a:solidFill>
                <a:srgbClr val="595959"/>
              </a:solidFill>
              <a:latin typeface="Arial"/>
              <a:ea typeface="Arial"/>
              <a:cs typeface="Arial"/>
              <a:sym typeface="Arial"/>
            </a:endParaRPr>
          </a:p>
        </p:txBody>
      </p:sp>
      <p:sp>
        <p:nvSpPr>
          <p:cNvPr id="1110" name="Google Shape;1110;p69"/>
          <p:cNvSpPr/>
          <p:nvPr/>
        </p:nvSpPr>
        <p:spPr>
          <a:xfrm>
            <a:off x="6688930" y="4064379"/>
            <a:ext cx="7410450" cy="5084675"/>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DOCTYPE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r>
              <a:rPr lang="pt-BR" sz="2000" b="0" i="0" u="none" strike="noStrike" cap="none">
                <a:solidFill>
                  <a:srgbClr val="D4D4D4"/>
                </a:solidFill>
                <a:latin typeface="Consolas"/>
                <a:ea typeface="Consolas"/>
                <a:cs typeface="Consolas"/>
                <a:sym typeface="Consolas"/>
              </a:rPr>
              <a:t>JavaScript While Loop</a:t>
            </a: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h2</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808080"/>
                </a:solidFill>
                <a:latin typeface="Consolas"/>
                <a:ea typeface="Consolas"/>
                <a:cs typeface="Consolas"/>
                <a:sym typeface="Consolas"/>
              </a:rPr>
              <a:t>&gt;&lt;/</a:t>
            </a:r>
            <a:r>
              <a:rPr lang="pt-BR" sz="2000" b="0" i="0" u="none" strike="noStrike" cap="none">
                <a:solidFill>
                  <a:srgbClr val="569CD6"/>
                </a:solidFill>
                <a:latin typeface="Consolas"/>
                <a:ea typeface="Consolas"/>
                <a:cs typeface="Consolas"/>
                <a:sym typeface="Consolas"/>
              </a:rPr>
              <a:t>p</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569CD6"/>
                </a:solidFill>
                <a:latin typeface="Consolas"/>
                <a:ea typeface="Consolas"/>
                <a:cs typeface="Consolas"/>
                <a:sym typeface="Consolas"/>
              </a:rPr>
              <a:t>let</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text</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CE9178"/>
                </a:solidFill>
                <a:latin typeface="Consolas"/>
                <a:ea typeface="Consolas"/>
                <a:cs typeface="Consolas"/>
                <a:sym typeface="Consolas"/>
              </a:rPr>
              <a:t>""</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569CD6"/>
                </a:solidFill>
                <a:latin typeface="Consolas"/>
                <a:ea typeface="Consolas"/>
                <a:cs typeface="Consolas"/>
                <a:sym typeface="Consolas"/>
              </a:rPr>
              <a:t>let</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B5CEA8"/>
                </a:solidFill>
                <a:latin typeface="Consolas"/>
                <a:ea typeface="Consolas"/>
                <a:cs typeface="Consolas"/>
                <a:sym typeface="Consolas"/>
              </a:rPr>
              <a:t>0</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C586C0"/>
                </a:solidFill>
                <a:latin typeface="Consolas"/>
                <a:ea typeface="Consolas"/>
                <a:cs typeface="Consolas"/>
                <a:sym typeface="Consolas"/>
              </a:rPr>
              <a:t>while</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a:t>
            </a:r>
            <a:r>
              <a:rPr lang="pt-BR" sz="2000" b="0" i="0" u="none" strike="noStrike" cap="none">
                <a:solidFill>
                  <a:srgbClr val="D4D4D4"/>
                </a:solidFill>
                <a:latin typeface="Consolas"/>
                <a:ea typeface="Consolas"/>
                <a:cs typeface="Consolas"/>
                <a:sym typeface="Consolas"/>
              </a:rPr>
              <a:t> &lt; </a:t>
            </a:r>
            <a:r>
              <a:rPr lang="pt-BR" sz="2000" b="0" i="0" u="none" strike="noStrike" cap="none">
                <a:solidFill>
                  <a:srgbClr val="B5CEA8"/>
                </a:solidFill>
                <a:latin typeface="Consolas"/>
                <a:ea typeface="Consolas"/>
                <a:cs typeface="Consolas"/>
                <a:sym typeface="Consolas"/>
              </a:rPr>
              <a:t>10</a:t>
            </a:r>
            <a:r>
              <a:rPr lang="pt-BR" sz="20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text</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CE9178"/>
                </a:solidFill>
                <a:latin typeface="Consolas"/>
                <a:ea typeface="Consolas"/>
                <a:cs typeface="Consolas"/>
                <a:sym typeface="Consolas"/>
              </a:rPr>
              <a:t>"&lt;br&gt;O Número é "</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i</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i</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9CDCFE"/>
                </a:solidFill>
                <a:latin typeface="Consolas"/>
                <a:ea typeface="Consolas"/>
                <a:cs typeface="Consolas"/>
                <a:sym typeface="Consolas"/>
              </a:rPr>
              <a:t>document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getElementById</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"demo"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innerHTML</a:t>
            </a:r>
            <a:r>
              <a:rPr lang="pt-BR" sz="2000" b="0" i="0" u="none" strike="noStrike" cap="none">
                <a:solidFill>
                  <a:srgbClr val="D4D4D4"/>
                </a:solidFill>
                <a:latin typeface="Consolas"/>
                <a:ea typeface="Consolas"/>
                <a:cs typeface="Consolas"/>
                <a:sym typeface="Consolas"/>
              </a:rPr>
              <a:t> = </a:t>
            </a:r>
            <a:r>
              <a:rPr lang="pt-BR" sz="2000" b="0" i="0" u="none" strike="noStrike" cap="none">
                <a:solidFill>
                  <a:srgbClr val="9CDCFE"/>
                </a:solidFill>
                <a:latin typeface="Consolas"/>
                <a:ea typeface="Consolas"/>
                <a:cs typeface="Consolas"/>
                <a:sym typeface="Consolas"/>
              </a:rPr>
              <a:t>text</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body</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html</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sp>
        <p:nvSpPr>
          <p:cNvPr id="1111" name="Google Shape;1111;p69"/>
          <p:cNvSpPr txBox="1"/>
          <p:nvPr/>
        </p:nvSpPr>
        <p:spPr>
          <a:xfrm>
            <a:off x="14283279" y="6530193"/>
            <a:ext cx="3360600" cy="2401800"/>
          </a:xfrm>
          <a:prstGeom prst="rect">
            <a:avLst/>
          </a:prstGeom>
          <a:noFill/>
          <a:ln>
            <a:noFill/>
          </a:ln>
        </p:spPr>
        <p:txBody>
          <a:bodyPr spcFirstLastPara="1" wrap="square" lIns="175525" tIns="175525" rIns="175525" bIns="1755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pt-BR" sz="1900">
                <a:solidFill>
                  <a:srgbClr val="666666"/>
                </a:solidFill>
                <a:latin typeface="Helvetica Neue"/>
                <a:ea typeface="Helvetica Neue"/>
                <a:cs typeface="Helvetica Neue"/>
                <a:sym typeface="Helvetica Neue"/>
              </a:rPr>
              <a:t>#PraCegoVer: Imagem </a:t>
            </a:r>
            <a:r>
              <a:rPr lang="pt-BR" sz="1900">
                <a:solidFill>
                  <a:srgbClr val="666666"/>
                </a:solidFill>
                <a:latin typeface="Helvetica Neue"/>
                <a:ea typeface="Helvetica Neue"/>
                <a:cs typeface="Helvetica Neue"/>
                <a:sym typeface="Helvetica Neu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2"/>
                  </a:ext>
                </a:extLst>
              </a:rPr>
              <a:t>mostrando</a:t>
            </a:r>
            <a:r>
              <a:rPr lang="pt-BR" sz="1900">
                <a:solidFill>
                  <a:srgbClr val="666666"/>
                </a:solidFill>
                <a:latin typeface="Helvetica Neue"/>
                <a:ea typeface="Helvetica Neue"/>
                <a:cs typeface="Helvetica Neue"/>
                <a:sym typeface="Helvetica Neue"/>
              </a:rPr>
              <a:t> como o JavaScript aparece em tela Tela branca com as frases JavaScript While Loop Neste exemplo, O número é 0 até 9.</a:t>
            </a:r>
            <a:r>
              <a:rPr lang="pt-BR" sz="1900" b="0" i="0" u="none" strike="noStrike" cap="none">
                <a:solidFill>
                  <a:srgbClr val="666666"/>
                </a:solidFill>
                <a:latin typeface="Helvetica Neue"/>
                <a:ea typeface="Helvetica Neue"/>
                <a:cs typeface="Helvetica Neue"/>
                <a:sym typeface="Helvetica Neue"/>
              </a:rPr>
              <a:t> </a:t>
            </a:r>
            <a:endParaRPr sz="1900" b="0" i="0" u="none" strike="noStrike" cap="none">
              <a:solidFill>
                <a:srgbClr val="666666"/>
              </a:solidFill>
              <a:latin typeface="Helvetica Neue"/>
              <a:ea typeface="Helvetica Neue"/>
              <a:cs typeface="Helvetica Neue"/>
              <a:sym typeface="Helvetica Neue"/>
            </a:endParaRPr>
          </a:p>
        </p:txBody>
      </p:sp>
      <p:sp>
        <p:nvSpPr>
          <p:cNvPr id="1112" name="Google Shape;1112;p69"/>
          <p:cNvSpPr txBox="1"/>
          <p:nvPr/>
        </p:nvSpPr>
        <p:spPr>
          <a:xfrm>
            <a:off x="960628" y="2830570"/>
            <a:ext cx="1547778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 loop while percorre um bloco de código enquanto uma condição especificada for verdadeira. </a:t>
            </a:r>
            <a:endParaRPr/>
          </a:p>
        </p:txBody>
      </p:sp>
      <p:sp>
        <p:nvSpPr>
          <p:cNvPr id="1113" name="Google Shape;1113;p69"/>
          <p:cNvSpPr txBox="1"/>
          <p:nvPr/>
        </p:nvSpPr>
        <p:spPr>
          <a:xfrm>
            <a:off x="1054147" y="5790076"/>
            <a:ext cx="8873836" cy="261084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ED145B"/>
              </a:buClr>
              <a:buSzPts val="2800"/>
              <a:buFont typeface="Arial"/>
              <a:buNone/>
            </a:pPr>
            <a:r>
              <a:rPr lang="pt-BR" sz="2800" b="0" i="0" u="none" strike="noStrike" cap="none">
                <a:solidFill>
                  <a:srgbClr val="595959"/>
                </a:solidFill>
                <a:latin typeface="Arial"/>
                <a:ea typeface="Arial"/>
                <a:cs typeface="Arial"/>
                <a:sym typeface="Arial"/>
              </a:rPr>
              <a:t>while (condicionamento) {       </a:t>
            </a:r>
            <a:endParaRPr/>
          </a:p>
          <a:p>
            <a:pPr marL="0" marR="0" lvl="0" indent="0" algn="l" rtl="0">
              <a:lnSpc>
                <a:spcPct val="150000"/>
              </a:lnSpc>
              <a:spcBef>
                <a:spcPts val="0"/>
              </a:spcBef>
              <a:spcAft>
                <a:spcPts val="0"/>
              </a:spcAft>
              <a:buClr>
                <a:srgbClr val="ED145B"/>
              </a:buClr>
              <a:buSzPts val="2800"/>
              <a:buFont typeface="Arial"/>
              <a:buNone/>
            </a:pPr>
            <a:r>
              <a:rPr lang="pt-BR" sz="2800" b="0" i="0" u="none" strike="noStrike" cap="none">
                <a:solidFill>
                  <a:srgbClr val="595959"/>
                </a:solidFill>
                <a:latin typeface="Arial"/>
                <a:ea typeface="Arial"/>
                <a:cs typeface="Arial"/>
                <a:sym typeface="Arial"/>
              </a:rPr>
              <a:t>	bloco que será executado... </a:t>
            </a:r>
            <a:endParaRPr/>
          </a:p>
          <a:p>
            <a:pPr marL="0" marR="0" lvl="0" indent="0" algn="l" rtl="0">
              <a:lnSpc>
                <a:spcPct val="150000"/>
              </a:lnSpc>
              <a:spcBef>
                <a:spcPts val="0"/>
              </a:spcBef>
              <a:spcAft>
                <a:spcPts val="0"/>
              </a:spcAft>
              <a:buClr>
                <a:srgbClr val="ED145B"/>
              </a:buClr>
              <a:buSzPts val="2800"/>
              <a:buFont typeface="Arial"/>
              <a:buNone/>
            </a:pPr>
            <a:r>
              <a:rPr lang="pt-BR" sz="2800" b="0" i="0" u="none" strike="noStrike" cap="none">
                <a:solidFill>
                  <a:srgbClr val="595959"/>
                </a:solidFill>
                <a:latin typeface="Arial"/>
                <a:ea typeface="Arial"/>
                <a:cs typeface="Arial"/>
                <a:sym typeface="Arial"/>
              </a:rPr>
              <a:t>           pode ter vários comandos...   </a:t>
            </a:r>
            <a:endParaRPr/>
          </a:p>
          <a:p>
            <a:pPr marL="0" marR="0" lvl="0" indent="0" algn="l" rtl="0">
              <a:lnSpc>
                <a:spcPct val="150000"/>
              </a:lnSpc>
              <a:spcBef>
                <a:spcPts val="0"/>
              </a:spcBef>
              <a:spcAft>
                <a:spcPts val="0"/>
              </a:spcAft>
              <a:buClr>
                <a:srgbClr val="ED145B"/>
              </a:buClr>
              <a:buSzPts val="2800"/>
              <a:buFont typeface="Arial"/>
              <a:buNone/>
            </a:pPr>
            <a:r>
              <a:rPr lang="pt-BR" sz="2800" b="0" i="0" u="none" strike="noStrike" cap="none">
                <a:solidFill>
                  <a:srgbClr val="595959"/>
                </a:solidFill>
                <a:latin typeface="Arial"/>
                <a:ea typeface="Arial"/>
                <a:cs typeface="Arial"/>
                <a:sym typeface="Arial"/>
              </a:rPr>
              <a:t>}</a:t>
            </a:r>
            <a:endParaRPr/>
          </a:p>
        </p:txBody>
      </p:sp>
      <p:pic>
        <p:nvPicPr>
          <p:cNvPr id="1114" name="Google Shape;1114;p69"/>
          <p:cNvPicPr preferRelativeResize="0"/>
          <p:nvPr/>
        </p:nvPicPr>
        <p:blipFill rotWithShape="1">
          <a:blip r:embed="rId4">
            <a:alphaModFix/>
          </a:blip>
          <a:srcRect/>
          <a:stretch/>
        </p:blipFill>
        <p:spPr>
          <a:xfrm>
            <a:off x="14461002" y="3496434"/>
            <a:ext cx="2828406" cy="2881372"/>
          </a:xfrm>
          <a:prstGeom prst="rect">
            <a:avLst/>
          </a:prstGeom>
          <a:noFill/>
          <a:ln>
            <a:noFill/>
          </a:ln>
        </p:spPr>
      </p:pic>
      <p:cxnSp>
        <p:nvCxnSpPr>
          <p:cNvPr id="1115" name="Google Shape;1115;p69"/>
          <p:cNvCxnSpPr/>
          <p:nvPr/>
        </p:nvCxnSpPr>
        <p:spPr>
          <a:xfrm rot="10800000" flipH="1">
            <a:off x="13109202" y="4820502"/>
            <a:ext cx="1541980" cy="261412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70"/>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1" name="Google Shape;1121;p70"/>
          <p:cNvSpPr txBox="1"/>
          <p:nvPr/>
        </p:nvSpPr>
        <p:spPr>
          <a:xfrm>
            <a:off x="677099" y="783238"/>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Estrutura condicionais JavaScript</a:t>
            </a:r>
            <a:endParaRPr sz="4400" b="1" i="0" u="none" strike="noStrike" cap="none">
              <a:solidFill>
                <a:srgbClr val="49B93C"/>
              </a:solidFill>
              <a:latin typeface="Montserrat"/>
              <a:ea typeface="Montserrat"/>
              <a:cs typeface="Montserrat"/>
              <a:sym typeface="Montserrat"/>
            </a:endParaRPr>
          </a:p>
        </p:txBody>
      </p:sp>
      <p:pic>
        <p:nvPicPr>
          <p:cNvPr id="1122" name="Google Shape;1122;p70"/>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123" name="Google Shape;1123;p70"/>
          <p:cNvSpPr txBox="1"/>
          <p:nvPr/>
        </p:nvSpPr>
        <p:spPr>
          <a:xfrm>
            <a:off x="825547" y="2958819"/>
            <a:ext cx="15449456" cy="160300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As estruturas condicionais em JavaScript, estão ligadas à tomada de decisão de um algoritmo. Ao utilizar este modelo de expressões que retornam verdadeiro ou falso, o algoritmo executa o bloco de comandos relativos a este resultado.</a:t>
            </a:r>
            <a:endParaRPr sz="28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71"/>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9" name="Google Shape;1129;p71"/>
          <p:cNvSpPr txBox="1"/>
          <p:nvPr/>
        </p:nvSpPr>
        <p:spPr>
          <a:xfrm>
            <a:off x="677099" y="783238"/>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Estrutura condicional if JavaScript</a:t>
            </a:r>
            <a:endParaRPr sz="4400" b="1" i="0" u="none" strike="noStrike" cap="none">
              <a:solidFill>
                <a:srgbClr val="49B93C"/>
              </a:solidFill>
              <a:latin typeface="Montserrat"/>
              <a:ea typeface="Montserrat"/>
              <a:cs typeface="Montserrat"/>
              <a:sym typeface="Montserrat"/>
            </a:endParaRPr>
          </a:p>
        </p:txBody>
      </p:sp>
      <p:pic>
        <p:nvPicPr>
          <p:cNvPr id="1130" name="Google Shape;1130;p71"/>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131" name="Google Shape;1131;p71"/>
          <p:cNvSpPr txBox="1"/>
          <p:nvPr/>
        </p:nvSpPr>
        <p:spPr>
          <a:xfrm>
            <a:off x="825547" y="2631032"/>
            <a:ext cx="15449456" cy="160300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condicional if  é uma estrutura condicional que executa a afirmação, dentro do bloco, se determinada condição for verdadeira. Se for falsa, executa as afirmações dentro de else.</a:t>
            </a:r>
            <a:endParaRPr sz="2800" b="0" i="0" u="none" strike="noStrike" cap="none">
              <a:solidFill>
                <a:srgbClr val="434343"/>
              </a:solidFill>
              <a:latin typeface="Montserrat"/>
              <a:ea typeface="Montserrat"/>
              <a:cs typeface="Montserrat"/>
              <a:sym typeface="Montserrat"/>
            </a:endParaRPr>
          </a:p>
        </p:txBody>
      </p:sp>
      <p:sp>
        <p:nvSpPr>
          <p:cNvPr id="1132" name="Google Shape;1132;p71"/>
          <p:cNvSpPr txBox="1"/>
          <p:nvPr/>
        </p:nvSpPr>
        <p:spPr>
          <a:xfrm>
            <a:off x="825547" y="5312429"/>
            <a:ext cx="8780318" cy="370934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ED145B"/>
              </a:buClr>
              <a:buSzPts val="3200"/>
              <a:buFont typeface="Arial"/>
              <a:buNone/>
            </a:pPr>
            <a:r>
              <a:rPr lang="pt-BR" sz="3200" b="0" i="0" u="none" strike="noStrike" cap="none">
                <a:solidFill>
                  <a:srgbClr val="595959"/>
                </a:solidFill>
                <a:latin typeface="Arial"/>
                <a:ea typeface="Arial"/>
                <a:cs typeface="Arial"/>
                <a:sym typeface="Arial"/>
              </a:rPr>
              <a:t>if (teste lógico){                       </a:t>
            </a:r>
            <a:endParaRPr/>
          </a:p>
          <a:p>
            <a:pPr marL="0" marR="0" lvl="0" indent="0" algn="l" rtl="0">
              <a:lnSpc>
                <a:spcPct val="150000"/>
              </a:lnSpc>
              <a:spcBef>
                <a:spcPts val="0"/>
              </a:spcBef>
              <a:spcAft>
                <a:spcPts val="0"/>
              </a:spcAft>
              <a:buClr>
                <a:srgbClr val="ED145B"/>
              </a:buClr>
              <a:buSzPts val="3200"/>
              <a:buFont typeface="Arial"/>
              <a:buNone/>
            </a:pPr>
            <a:r>
              <a:rPr lang="pt-BR" sz="3200" b="0" i="0" u="none" strike="noStrike" cap="none">
                <a:solidFill>
                  <a:srgbClr val="595959"/>
                </a:solidFill>
                <a:latin typeface="Arial"/>
                <a:ea typeface="Arial"/>
                <a:cs typeface="Arial"/>
                <a:sym typeface="Arial"/>
              </a:rPr>
              <a:t>	condição verdadeira</a:t>
            </a:r>
            <a:endParaRPr/>
          </a:p>
          <a:p>
            <a:pPr marL="0" marR="0" lvl="0" indent="0" algn="l" rtl="0">
              <a:lnSpc>
                <a:spcPct val="150000"/>
              </a:lnSpc>
              <a:spcBef>
                <a:spcPts val="0"/>
              </a:spcBef>
              <a:spcAft>
                <a:spcPts val="0"/>
              </a:spcAft>
              <a:buClr>
                <a:srgbClr val="ED145B"/>
              </a:buClr>
              <a:buSzPts val="3200"/>
              <a:buFont typeface="Arial"/>
              <a:buNone/>
            </a:pPr>
            <a:r>
              <a:rPr lang="pt-BR" sz="3200" b="0" i="0" u="none" strike="noStrike" cap="none">
                <a:solidFill>
                  <a:srgbClr val="595959"/>
                </a:solidFill>
                <a:latin typeface="Arial"/>
                <a:ea typeface="Arial"/>
                <a:cs typeface="Arial"/>
                <a:sym typeface="Arial"/>
              </a:rPr>
              <a:t>} else {</a:t>
            </a:r>
            <a:endParaRPr/>
          </a:p>
          <a:p>
            <a:pPr marL="0" marR="0" lvl="0" indent="0" algn="l" rtl="0">
              <a:lnSpc>
                <a:spcPct val="150000"/>
              </a:lnSpc>
              <a:spcBef>
                <a:spcPts val="0"/>
              </a:spcBef>
              <a:spcAft>
                <a:spcPts val="0"/>
              </a:spcAft>
              <a:buClr>
                <a:srgbClr val="ED145B"/>
              </a:buClr>
              <a:buSzPts val="3200"/>
              <a:buFont typeface="Arial"/>
              <a:buNone/>
            </a:pPr>
            <a:r>
              <a:rPr lang="pt-BR" sz="3200" b="0" i="0" u="none" strike="noStrike" cap="none">
                <a:solidFill>
                  <a:srgbClr val="595959"/>
                </a:solidFill>
                <a:latin typeface="Arial"/>
                <a:ea typeface="Arial"/>
                <a:cs typeface="Arial"/>
                <a:sym typeface="Arial"/>
              </a:rPr>
              <a:t>        condição falsa</a:t>
            </a:r>
            <a:endParaRPr/>
          </a:p>
          <a:p>
            <a:pPr marL="0" marR="0" lvl="0" indent="0" algn="l" rtl="0">
              <a:lnSpc>
                <a:spcPct val="150000"/>
              </a:lnSpc>
              <a:spcBef>
                <a:spcPts val="0"/>
              </a:spcBef>
              <a:spcAft>
                <a:spcPts val="0"/>
              </a:spcAft>
              <a:buClr>
                <a:srgbClr val="ED145B"/>
              </a:buClr>
              <a:buSzPts val="3200"/>
              <a:buFont typeface="Arial"/>
              <a:buNone/>
            </a:pPr>
            <a:r>
              <a:rPr lang="pt-BR" sz="3200" b="0" i="0" u="none" strike="noStrike" cap="none">
                <a:solidFill>
                  <a:srgbClr val="595959"/>
                </a:solidFill>
                <a:latin typeface="Arial"/>
                <a:ea typeface="Arial"/>
                <a:cs typeface="Arial"/>
                <a:sym typeface="Arial"/>
              </a:rPr>
              <a:t>}</a:t>
            </a:r>
            <a:endParaRPr/>
          </a:p>
        </p:txBody>
      </p:sp>
      <p:sp>
        <p:nvSpPr>
          <p:cNvPr id="1133" name="Google Shape;1133;p71"/>
          <p:cNvSpPr txBox="1"/>
          <p:nvPr/>
        </p:nvSpPr>
        <p:spPr>
          <a:xfrm>
            <a:off x="825547" y="4370248"/>
            <a:ext cx="8780318" cy="7546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ED145B"/>
              </a:buClr>
              <a:buSzPts val="3200"/>
              <a:buFont typeface="Arial"/>
              <a:buNone/>
            </a:pPr>
            <a:r>
              <a:rPr lang="pt-BR" sz="3200" b="1" i="0" u="none" strike="noStrike" cap="none">
                <a:solidFill>
                  <a:srgbClr val="595959"/>
                </a:solidFill>
                <a:latin typeface="Arial"/>
                <a:ea typeface="Arial"/>
                <a:cs typeface="Arial"/>
                <a:sym typeface="Arial"/>
              </a:rPr>
              <a:t>String do comando if</a:t>
            </a:r>
            <a:endParaRPr sz="3200" b="1" i="0" u="none" strike="noStrike" cap="none">
              <a:solidFill>
                <a:srgbClr val="595959"/>
              </a:solidFill>
              <a:latin typeface="Arial"/>
              <a:ea typeface="Arial"/>
              <a:cs typeface="Arial"/>
              <a:sym typeface="Arial"/>
            </a:endParaRPr>
          </a:p>
        </p:txBody>
      </p:sp>
      <p:sp>
        <p:nvSpPr>
          <p:cNvPr id="1134" name="Google Shape;1134;p71"/>
          <p:cNvSpPr/>
          <p:nvPr/>
        </p:nvSpPr>
        <p:spPr>
          <a:xfrm>
            <a:off x="8300925" y="4561826"/>
            <a:ext cx="7410600" cy="4155000"/>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569CD6"/>
                </a:solidFill>
                <a:latin typeface="Consolas"/>
                <a:ea typeface="Consolas"/>
                <a:cs typeface="Consolas"/>
                <a:sym typeface="Consolas"/>
              </a:rPr>
              <a:t>function</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DCDCAA"/>
                </a:solidFill>
                <a:latin typeface="Consolas"/>
                <a:ea typeface="Consolas"/>
                <a:cs typeface="Consolas"/>
                <a:sym typeface="Consolas"/>
              </a:rPr>
              <a:t>verificaNumero</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569CD6"/>
                </a:solidFill>
                <a:latin typeface="Consolas"/>
                <a:ea typeface="Consolas"/>
                <a:cs typeface="Consolas"/>
                <a:sym typeface="Consolas"/>
              </a:rPr>
              <a:t>var</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numero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prompt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"Digite um número"</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569CD6"/>
                </a:solidFill>
                <a:latin typeface="Consolas"/>
                <a:ea typeface="Consolas"/>
                <a:cs typeface="Consolas"/>
                <a:sym typeface="Consolas"/>
              </a:rPr>
              <a:t>var</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9CDCFE"/>
                </a:solidFill>
                <a:latin typeface="Consolas"/>
                <a:ea typeface="Consolas"/>
                <a:cs typeface="Consolas"/>
                <a:sym typeface="Consolas"/>
              </a:rPr>
              <a:t>resultado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DCDCAA"/>
                </a:solidFill>
                <a:latin typeface="Consolas"/>
                <a:ea typeface="Consolas"/>
                <a:cs typeface="Consolas"/>
                <a:sym typeface="Consolas"/>
              </a:rPr>
              <a:t>parseInt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numero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B5CEA8"/>
                </a:solidFill>
                <a:latin typeface="Consolas"/>
                <a:ea typeface="Consolas"/>
                <a:cs typeface="Consolas"/>
                <a:sym typeface="Consolas"/>
              </a:rPr>
              <a:t>2</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a:solidFill>
                  <a:srgbClr val="49B93C"/>
                </a:solidFill>
                <a:latin typeface="Consolas"/>
                <a:ea typeface="Consolas"/>
                <a:cs typeface="Consolas"/>
                <a:sym typeface="Consolas"/>
              </a:rPr>
              <a:t>// Condição para analisar se o número é par ou impar</a:t>
            </a:r>
            <a:endParaRPr sz="20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000" b="0" i="0" u="none" strike="noStrike" cap="none">
                <a:solidFill>
                  <a:srgbClr val="C586C0"/>
                </a:solidFill>
                <a:latin typeface="Consolas"/>
                <a:ea typeface="Consolas"/>
                <a:cs typeface="Consolas"/>
                <a:sym typeface="Consolas"/>
              </a:rPr>
              <a:t>if</a:t>
            </a: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DCDCAA"/>
                </a:solidFill>
                <a:latin typeface="Consolas"/>
                <a:ea typeface="Consolas"/>
                <a:cs typeface="Consolas"/>
                <a:sym typeface="Consolas"/>
              </a:rPr>
              <a:t>parseInt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9CDCFE"/>
                </a:solidFill>
                <a:latin typeface="Consolas"/>
                <a:ea typeface="Consolas"/>
                <a:cs typeface="Consolas"/>
                <a:sym typeface="Consolas"/>
              </a:rPr>
              <a:t>resultado</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B5CEA8"/>
                </a:solidFill>
                <a:latin typeface="Consolas"/>
                <a:ea typeface="Consolas"/>
                <a:cs typeface="Consolas"/>
                <a:sym typeface="Consolas"/>
              </a:rPr>
              <a:t>0</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DCDCAA"/>
                </a:solidFill>
                <a:latin typeface="Consolas"/>
                <a:ea typeface="Consolas"/>
                <a:cs typeface="Consolas"/>
                <a:sym typeface="Consolas"/>
              </a:rPr>
              <a:t>alert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"Número é par"</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C586C0"/>
                </a:solidFill>
                <a:latin typeface="Consolas"/>
                <a:ea typeface="Consolas"/>
                <a:cs typeface="Consolas"/>
                <a:sym typeface="Consolas"/>
              </a:rPr>
              <a:t>else</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r>
              <a:rPr lang="pt-BR" sz="2000" b="0" i="0" u="none" strike="noStrike" cap="none">
                <a:solidFill>
                  <a:srgbClr val="DCDCAA"/>
                </a:solidFill>
                <a:latin typeface="Consolas"/>
                <a:ea typeface="Consolas"/>
                <a:cs typeface="Consolas"/>
                <a:sym typeface="Consolas"/>
              </a:rPr>
              <a:t>alert</a:t>
            </a:r>
            <a:r>
              <a:rPr lang="pt-BR" sz="2000" b="0" i="0" u="none" strike="noStrike" cap="none">
                <a:solidFill>
                  <a:srgbClr val="D4D4D4"/>
                </a:solidFill>
                <a:latin typeface="Consolas"/>
                <a:ea typeface="Consolas"/>
                <a:cs typeface="Consolas"/>
                <a:sym typeface="Consolas"/>
              </a:rPr>
              <a:t>(</a:t>
            </a:r>
            <a:r>
              <a:rPr lang="pt-BR" sz="2000" b="0" i="0" u="none" strike="noStrike" cap="none">
                <a:solidFill>
                  <a:srgbClr val="CE9178"/>
                </a:solidFill>
                <a:latin typeface="Consolas"/>
                <a:ea typeface="Consolas"/>
                <a:cs typeface="Consolas"/>
                <a:sym typeface="Consolas"/>
              </a:rPr>
              <a:t>"Número é Impar"</a:t>
            </a:r>
            <a:r>
              <a:rPr lang="pt-BR" sz="20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20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2000" b="0" i="0" u="none" strike="noStrike" cap="none">
                <a:solidFill>
                  <a:srgbClr val="808080"/>
                </a:solidFill>
                <a:latin typeface="Consolas"/>
                <a:ea typeface="Consolas"/>
                <a:cs typeface="Consolas"/>
                <a:sym typeface="Consolas"/>
              </a:rPr>
              <a:t>&lt;/</a:t>
            </a:r>
            <a:r>
              <a:rPr lang="pt-BR" sz="2000" b="0" i="0" u="none" strike="noStrike" cap="none">
                <a:solidFill>
                  <a:srgbClr val="569CD6"/>
                </a:solidFill>
                <a:latin typeface="Consolas"/>
                <a:ea typeface="Consolas"/>
                <a:cs typeface="Consolas"/>
                <a:sym typeface="Consolas"/>
              </a:rPr>
              <a:t>script</a:t>
            </a:r>
            <a:r>
              <a:rPr lang="pt-BR" sz="2000" b="0" i="0" u="none" strike="noStrike" cap="none">
                <a:solidFill>
                  <a:srgbClr val="808080"/>
                </a:solidFill>
                <a:latin typeface="Consolas"/>
                <a:ea typeface="Consolas"/>
                <a:cs typeface="Consolas"/>
                <a:sym typeface="Consolas"/>
              </a:rPr>
              <a:t>&gt;</a:t>
            </a:r>
            <a:endParaRPr sz="2000" b="0" i="0" u="none" strike="noStrike" cap="none">
              <a:solidFill>
                <a:srgbClr val="D4D4D4"/>
              </a:solidFill>
              <a:latin typeface="Consolas"/>
              <a:ea typeface="Consolas"/>
              <a:cs typeface="Consolas"/>
              <a:sym typeface="Consola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72"/>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0" name="Google Shape;1140;p72"/>
          <p:cNvSpPr txBox="1"/>
          <p:nvPr/>
        </p:nvSpPr>
        <p:spPr>
          <a:xfrm>
            <a:off x="677099" y="783238"/>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Objetos e Arrays no JavaScript</a:t>
            </a:r>
            <a:endParaRPr sz="4400" b="1" i="0" u="none" strike="noStrike" cap="none">
              <a:solidFill>
                <a:srgbClr val="49B93C"/>
              </a:solidFill>
              <a:latin typeface="Montserrat"/>
              <a:ea typeface="Montserrat"/>
              <a:cs typeface="Montserrat"/>
              <a:sym typeface="Montserrat"/>
            </a:endParaRPr>
          </a:p>
        </p:txBody>
      </p:sp>
      <p:pic>
        <p:nvPicPr>
          <p:cNvPr id="1141" name="Google Shape;1141;p72"/>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142" name="Google Shape;1142;p72"/>
          <p:cNvSpPr txBox="1"/>
          <p:nvPr/>
        </p:nvSpPr>
        <p:spPr>
          <a:xfrm>
            <a:off x="677099" y="2818443"/>
            <a:ext cx="15449456" cy="2637132"/>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definição de um Array no JavaScript é um objeto com um construtor único, com uma sintaxe literal e com um conjunto adicional de propriedades e de métodos herdados de um protótipo de Array. Arrays. </a:t>
            </a:r>
            <a:endParaRPr/>
          </a:p>
          <a:p>
            <a:pPr marL="0" marR="0" lvl="0" indent="0" algn="just"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Normalmente são usados para armazenar vários valores em uma única variável, ou seja um Array é uma variável especial, que pode conter mais de um valor por vez.</a:t>
            </a:r>
            <a:endParaRPr sz="2800" b="0" i="0" u="none" strike="noStrike" cap="none">
              <a:solidFill>
                <a:srgbClr val="434343"/>
              </a:solidFill>
              <a:latin typeface="Montserrat"/>
              <a:ea typeface="Montserrat"/>
              <a:cs typeface="Montserrat"/>
              <a:sym typeface="Montserrat"/>
            </a:endParaRPr>
          </a:p>
        </p:txBody>
      </p:sp>
      <p:sp>
        <p:nvSpPr>
          <p:cNvPr id="1143" name="Google Shape;1143;p72"/>
          <p:cNvSpPr txBox="1"/>
          <p:nvPr/>
        </p:nvSpPr>
        <p:spPr>
          <a:xfrm>
            <a:off x="677099" y="6198159"/>
            <a:ext cx="1609382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Por exemplo se você criar uma lista de itens com nomes de carros, armazenar os carros em uma única variável.</a:t>
            </a:r>
            <a:endParaRPr/>
          </a:p>
        </p:txBody>
      </p:sp>
      <p:sp>
        <p:nvSpPr>
          <p:cNvPr id="1144" name="Google Shape;1144;p72"/>
          <p:cNvSpPr/>
          <p:nvPr/>
        </p:nvSpPr>
        <p:spPr>
          <a:xfrm>
            <a:off x="5018788" y="7429181"/>
            <a:ext cx="7410450" cy="1883799"/>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endParaRPr sz="28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800" b="0" i="0" u="none" strike="noStrike" cap="none">
                <a:solidFill>
                  <a:srgbClr val="569CD6"/>
                </a:solidFill>
                <a:latin typeface="Consolas"/>
                <a:ea typeface="Consolas"/>
                <a:cs typeface="Consolas"/>
                <a:sym typeface="Consolas"/>
              </a:rPr>
              <a:t>var</a:t>
            </a:r>
            <a:r>
              <a:rPr lang="pt-BR" sz="2800" b="0" i="0" u="none" strike="noStrike" cap="none">
                <a:solidFill>
                  <a:srgbClr val="D4D4D4"/>
                </a:solidFill>
                <a:latin typeface="Consolas"/>
                <a:ea typeface="Consolas"/>
                <a:cs typeface="Consolas"/>
                <a:sym typeface="Consolas"/>
              </a:rPr>
              <a:t> </a:t>
            </a:r>
            <a:r>
              <a:rPr lang="pt-BR" sz="2800" b="0" i="0" u="none" strike="noStrike" cap="none">
                <a:solidFill>
                  <a:srgbClr val="9CDCFE"/>
                </a:solidFill>
                <a:latin typeface="Consolas"/>
                <a:ea typeface="Consolas"/>
                <a:cs typeface="Consolas"/>
                <a:sym typeface="Consolas"/>
              </a:rPr>
              <a:t>carros</a:t>
            </a:r>
            <a:r>
              <a:rPr lang="pt-BR" sz="2800" b="0" i="0" u="none" strike="noStrike" cap="none">
                <a:solidFill>
                  <a:srgbClr val="D4D4D4"/>
                </a:solidFill>
                <a:latin typeface="Consolas"/>
                <a:ea typeface="Consolas"/>
                <a:cs typeface="Consolas"/>
                <a:sym typeface="Consolas"/>
              </a:rPr>
              <a:t> = [ </a:t>
            </a:r>
            <a:r>
              <a:rPr lang="pt-BR" sz="2800" b="0" i="0" u="none" strike="noStrike" cap="none">
                <a:solidFill>
                  <a:srgbClr val="CE9178"/>
                </a:solidFill>
                <a:latin typeface="Consolas"/>
                <a:ea typeface="Consolas"/>
                <a:cs typeface="Consolas"/>
                <a:sym typeface="Consolas"/>
              </a:rPr>
              <a:t>"HB20"</a:t>
            </a:r>
            <a:r>
              <a:rPr lang="pt-BR" sz="2800" b="0" i="0" u="none" strike="noStrike" cap="none">
                <a:solidFill>
                  <a:srgbClr val="D4D4D4"/>
                </a:solidFill>
                <a:latin typeface="Consolas"/>
                <a:ea typeface="Consolas"/>
                <a:cs typeface="Consolas"/>
                <a:sym typeface="Consolas"/>
              </a:rPr>
              <a:t>, </a:t>
            </a:r>
            <a:r>
              <a:rPr lang="pt-BR" sz="2800" b="0" i="0" u="none" strike="noStrike" cap="none">
                <a:solidFill>
                  <a:srgbClr val="CE9178"/>
                </a:solidFill>
                <a:latin typeface="Consolas"/>
                <a:ea typeface="Consolas"/>
                <a:cs typeface="Consolas"/>
                <a:sym typeface="Consolas"/>
              </a:rPr>
              <a:t>"Sandero"</a:t>
            </a:r>
            <a:r>
              <a:rPr lang="pt-BR" sz="2800" b="0" i="0" u="none" strike="noStrike" cap="none">
                <a:solidFill>
                  <a:srgbClr val="D4D4D4"/>
                </a:solidFill>
                <a:latin typeface="Consolas"/>
                <a:ea typeface="Consolas"/>
                <a:cs typeface="Consolas"/>
                <a:sym typeface="Consolas"/>
              </a:rPr>
              <a:t>, </a:t>
            </a:r>
            <a:r>
              <a:rPr lang="pt-BR" sz="2800" b="0" i="0" u="none" strike="noStrike" cap="none">
                <a:solidFill>
                  <a:srgbClr val="CE9178"/>
                </a:solidFill>
                <a:latin typeface="Consolas"/>
                <a:ea typeface="Consolas"/>
                <a:cs typeface="Consolas"/>
                <a:sym typeface="Consolas"/>
              </a:rPr>
              <a:t>"Gol"</a:t>
            </a:r>
            <a:r>
              <a:rPr lang="pt-BR" sz="2800" b="0" i="0" u="none" strike="noStrike" cap="none">
                <a:solidFill>
                  <a:srgbClr val="D4D4D4"/>
                </a:solidFill>
                <a:latin typeface="Consolas"/>
                <a:ea typeface="Consolas"/>
                <a:cs typeface="Consolas"/>
                <a:sym typeface="Consolas"/>
              </a:rPr>
              <a:t>, </a:t>
            </a:r>
            <a:r>
              <a:rPr lang="pt-BR" sz="2800" b="0" i="0" u="none" strike="noStrike" cap="none">
                <a:solidFill>
                  <a:srgbClr val="CE9178"/>
                </a:solidFill>
                <a:latin typeface="Consolas"/>
                <a:ea typeface="Consolas"/>
                <a:cs typeface="Consolas"/>
                <a:sym typeface="Consolas"/>
              </a:rPr>
              <a:t>"Onix"</a:t>
            </a:r>
            <a:r>
              <a:rPr lang="pt-BR" sz="2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endParaRPr sz="2800" b="0" i="0" u="none" strike="noStrike" cap="none">
              <a:solidFill>
                <a:srgbClr val="D4D4D4"/>
              </a:solidFill>
              <a:latin typeface="Consolas"/>
              <a:ea typeface="Consolas"/>
              <a:cs typeface="Consolas"/>
              <a:sym typeface="Consola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48"/>
        <p:cNvGrpSpPr/>
        <p:nvPr/>
      </p:nvGrpSpPr>
      <p:grpSpPr>
        <a:xfrm>
          <a:off x="0" y="0"/>
          <a:ext cx="0" cy="0"/>
          <a:chOff x="0" y="0"/>
          <a:chExt cx="0" cy="0"/>
        </a:xfrm>
      </p:grpSpPr>
      <p:sp>
        <p:nvSpPr>
          <p:cNvPr id="1149" name="Google Shape;1149;p73"/>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0" name="Google Shape;1150;p73"/>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Como Acessar os elementos de um Array</a:t>
            </a:r>
            <a:endParaRPr sz="4400" b="1" i="0" u="none" strike="noStrike" cap="none">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4400"/>
              <a:buFont typeface="Arial"/>
              <a:buNone/>
            </a:pPr>
            <a:r>
              <a:rPr lang="pt-BR" sz="4400" b="1" i="0" u="none" strike="noStrike" cap="none">
                <a:solidFill>
                  <a:srgbClr val="49B93C"/>
                </a:solidFill>
                <a:latin typeface="Montserrat"/>
                <a:ea typeface="Montserrat"/>
                <a:cs typeface="Montserrat"/>
                <a:sym typeface="Montserrat"/>
              </a:rPr>
              <a:t>JavaScript</a:t>
            </a:r>
            <a:endParaRPr sz="4400" b="1" i="0" u="none" strike="noStrike" cap="none">
              <a:solidFill>
                <a:srgbClr val="49B93C"/>
              </a:solidFill>
              <a:latin typeface="Montserrat"/>
              <a:ea typeface="Montserrat"/>
              <a:cs typeface="Montserrat"/>
              <a:sym typeface="Montserrat"/>
            </a:endParaRPr>
          </a:p>
        </p:txBody>
      </p:sp>
      <p:pic>
        <p:nvPicPr>
          <p:cNvPr id="1151" name="Google Shape;1151;p73"/>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152" name="Google Shape;1152;p73"/>
          <p:cNvSpPr txBox="1"/>
          <p:nvPr/>
        </p:nvSpPr>
        <p:spPr>
          <a:xfrm>
            <a:off x="677099" y="2818443"/>
            <a:ext cx="15449456" cy="1104918"/>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Para você acessar um elemento do Array referente ao número de índice. Esta declaração acessa o valor do primeiro elemento em carros:</a:t>
            </a:r>
            <a:endParaRPr sz="2800" b="0" i="0" u="none" strike="noStrike" cap="none">
              <a:solidFill>
                <a:srgbClr val="434343"/>
              </a:solidFill>
              <a:latin typeface="Montserrat"/>
              <a:ea typeface="Montserrat"/>
              <a:cs typeface="Montserrat"/>
              <a:sym typeface="Montserrat"/>
            </a:endParaRPr>
          </a:p>
        </p:txBody>
      </p:sp>
      <p:sp>
        <p:nvSpPr>
          <p:cNvPr id="1153" name="Google Shape;1153;p73"/>
          <p:cNvSpPr txBox="1"/>
          <p:nvPr/>
        </p:nvSpPr>
        <p:spPr>
          <a:xfrm>
            <a:off x="677099" y="5329480"/>
            <a:ext cx="1609382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declaração abaixo, modifica o primeiro elemento, registro  na matriz carros</a:t>
            </a:r>
            <a:endParaRPr/>
          </a:p>
        </p:txBody>
      </p:sp>
      <p:sp>
        <p:nvSpPr>
          <p:cNvPr id="1154" name="Google Shape;1154;p73"/>
          <p:cNvSpPr/>
          <p:nvPr/>
        </p:nvSpPr>
        <p:spPr>
          <a:xfrm>
            <a:off x="677099" y="3996113"/>
            <a:ext cx="5432756" cy="898914"/>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D1949E"/>
              </a:buClr>
              <a:buSzPts val="2800"/>
              <a:buFont typeface="Arial"/>
              <a:buNone/>
            </a:pPr>
            <a:r>
              <a:rPr lang="pt-BR" sz="2800" b="0" i="0" u="none" strike="noStrike" cap="none">
                <a:solidFill>
                  <a:srgbClr val="D1949E"/>
                </a:solidFill>
                <a:latin typeface="Consolas"/>
                <a:ea typeface="Consolas"/>
                <a:cs typeface="Consolas"/>
                <a:sym typeface="Consolas"/>
              </a:rPr>
              <a:t>var</a:t>
            </a:r>
            <a:r>
              <a:rPr lang="pt-BR" sz="2800" b="0" i="0" u="none" strike="noStrike" cap="none">
                <a:solidFill>
                  <a:srgbClr val="FFFFFF"/>
                </a:solidFill>
                <a:latin typeface="Consolas"/>
                <a:ea typeface="Consolas"/>
                <a:cs typeface="Consolas"/>
                <a:sym typeface="Consolas"/>
              </a:rPr>
              <a:t> name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carros[</a:t>
            </a:r>
            <a:r>
              <a:rPr lang="pt-BR" sz="2800" b="0" i="0" u="none" strike="noStrike" cap="none">
                <a:solidFill>
                  <a:srgbClr val="AF7DFF"/>
                </a:solidFill>
                <a:latin typeface="Consolas"/>
                <a:ea typeface="Consolas"/>
                <a:cs typeface="Consolas"/>
                <a:sym typeface="Consolas"/>
              </a:rPr>
              <a:t>0</a:t>
            </a:r>
            <a:r>
              <a:rPr lang="pt-BR" sz="2800" b="0" i="0" u="none" strike="noStrike" cap="none">
                <a:solidFill>
                  <a:srgbClr val="FFFFFF"/>
                </a:solidFill>
                <a:latin typeface="Consolas"/>
                <a:ea typeface="Consolas"/>
                <a:cs typeface="Consolas"/>
                <a:sym typeface="Consolas"/>
              </a:rPr>
              <a:t>];</a:t>
            </a:r>
            <a:r>
              <a:rPr lang="pt-BR" sz="4800" b="0" i="0" u="none" strike="noStrike" cap="none">
                <a:solidFill>
                  <a:schemeClr val="dk1"/>
                </a:solidFill>
                <a:latin typeface="Arial"/>
                <a:ea typeface="Arial"/>
                <a:cs typeface="Arial"/>
                <a:sym typeface="Arial"/>
              </a:rPr>
              <a:t> </a:t>
            </a:r>
            <a:endParaRPr sz="5400" b="0" i="0" u="none" strike="noStrike" cap="none">
              <a:solidFill>
                <a:schemeClr val="dk1"/>
              </a:solidFill>
              <a:latin typeface="Arial"/>
              <a:ea typeface="Arial"/>
              <a:cs typeface="Arial"/>
              <a:sym typeface="Arial"/>
            </a:endParaRPr>
          </a:p>
        </p:txBody>
      </p:sp>
      <p:sp>
        <p:nvSpPr>
          <p:cNvPr id="1155" name="Google Shape;1155;p73"/>
          <p:cNvSpPr/>
          <p:nvPr/>
        </p:nvSpPr>
        <p:spPr>
          <a:xfrm>
            <a:off x="677099" y="6110409"/>
            <a:ext cx="4312078" cy="898914"/>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carros[</a:t>
            </a:r>
            <a:r>
              <a:rPr lang="pt-BR" sz="2800" b="0" i="0" u="none" strike="noStrike" cap="none">
                <a:solidFill>
                  <a:srgbClr val="AF7DFF"/>
                </a:solidFill>
                <a:latin typeface="Consolas"/>
                <a:ea typeface="Consolas"/>
                <a:cs typeface="Consolas"/>
                <a:sym typeface="Consolas"/>
              </a:rPr>
              <a:t>0</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“Voyage"</a:t>
            </a:r>
            <a:r>
              <a:rPr lang="pt-BR" sz="2800" b="0" i="0" u="none" strike="noStrike" cap="none">
                <a:solidFill>
                  <a:srgbClr val="FFFFFF"/>
                </a:solidFill>
                <a:latin typeface="Consolas"/>
                <a:ea typeface="Consolas"/>
                <a:cs typeface="Consolas"/>
                <a:sym typeface="Consolas"/>
              </a:rPr>
              <a:t>;</a:t>
            </a:r>
            <a:r>
              <a:rPr lang="pt-BR" sz="4800" b="0" i="0" u="none" strike="noStrike" cap="none">
                <a:solidFill>
                  <a:schemeClr val="dk1"/>
                </a:solidFill>
                <a:latin typeface="Arial"/>
                <a:ea typeface="Arial"/>
                <a:cs typeface="Arial"/>
                <a:sym typeface="Arial"/>
              </a:rPr>
              <a:t> </a:t>
            </a:r>
            <a:endParaRPr sz="5400" b="0" i="0" u="none" strike="noStrike" cap="none">
              <a:solidFill>
                <a:schemeClr val="dk1"/>
              </a:solidFill>
              <a:latin typeface="Arial"/>
              <a:ea typeface="Arial"/>
              <a:cs typeface="Arial"/>
              <a:sym typeface="Arial"/>
            </a:endParaRPr>
          </a:p>
        </p:txBody>
      </p:sp>
      <p:sp>
        <p:nvSpPr>
          <p:cNvPr id="1156" name="Google Shape;1156;p73"/>
          <p:cNvSpPr/>
          <p:nvPr/>
        </p:nvSpPr>
        <p:spPr>
          <a:xfrm>
            <a:off x="677099" y="8068988"/>
            <a:ext cx="10647145" cy="1022024"/>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2800" b="0" i="0" u="none" strike="noStrike" cap="none">
                <a:solidFill>
                  <a:srgbClr val="569CD6"/>
                </a:solidFill>
                <a:latin typeface="Consolas"/>
                <a:ea typeface="Consolas"/>
                <a:cs typeface="Consolas"/>
                <a:sym typeface="Consolas"/>
              </a:rPr>
              <a:t>var</a:t>
            </a:r>
            <a:r>
              <a:rPr lang="pt-BR" sz="2800" b="0" i="0" u="none" strike="noStrike" cap="none">
                <a:solidFill>
                  <a:srgbClr val="D4D4D4"/>
                </a:solidFill>
                <a:latin typeface="Consolas"/>
                <a:ea typeface="Consolas"/>
                <a:cs typeface="Consolas"/>
                <a:sym typeface="Consolas"/>
              </a:rPr>
              <a:t> </a:t>
            </a:r>
            <a:r>
              <a:rPr lang="pt-BR" sz="2800" b="0" i="0" u="none" strike="noStrike" cap="none">
                <a:solidFill>
                  <a:srgbClr val="9CDCFE"/>
                </a:solidFill>
                <a:latin typeface="Consolas"/>
                <a:ea typeface="Consolas"/>
                <a:cs typeface="Consolas"/>
                <a:sym typeface="Consolas"/>
              </a:rPr>
              <a:t>carros</a:t>
            </a:r>
            <a:r>
              <a:rPr lang="pt-BR" sz="2800" b="0" i="0" u="none" strike="noStrike" cap="none">
                <a:solidFill>
                  <a:srgbClr val="D4D4D4"/>
                </a:solidFill>
                <a:latin typeface="Consolas"/>
                <a:ea typeface="Consolas"/>
                <a:cs typeface="Consolas"/>
                <a:sym typeface="Consolas"/>
              </a:rPr>
              <a:t> = [ </a:t>
            </a:r>
            <a:r>
              <a:rPr lang="pt-BR" sz="2800" b="0" i="0" u="none" strike="noStrike" cap="none">
                <a:solidFill>
                  <a:srgbClr val="CE9178"/>
                </a:solidFill>
                <a:latin typeface="Consolas"/>
                <a:ea typeface="Consolas"/>
                <a:cs typeface="Consolas"/>
                <a:sym typeface="Consolas"/>
              </a:rPr>
              <a:t>"HB20"</a:t>
            </a:r>
            <a:r>
              <a:rPr lang="pt-BR" sz="2800" b="0" i="0" u="none" strike="noStrike" cap="none">
                <a:solidFill>
                  <a:srgbClr val="D4D4D4"/>
                </a:solidFill>
                <a:latin typeface="Consolas"/>
                <a:ea typeface="Consolas"/>
                <a:cs typeface="Consolas"/>
                <a:sym typeface="Consolas"/>
              </a:rPr>
              <a:t>, </a:t>
            </a:r>
            <a:r>
              <a:rPr lang="pt-BR" sz="2800" b="0" i="0" u="none" strike="noStrike" cap="none">
                <a:solidFill>
                  <a:srgbClr val="CE9178"/>
                </a:solidFill>
                <a:latin typeface="Consolas"/>
                <a:ea typeface="Consolas"/>
                <a:cs typeface="Consolas"/>
                <a:sym typeface="Consolas"/>
              </a:rPr>
              <a:t>"Sandero"</a:t>
            </a:r>
            <a:r>
              <a:rPr lang="pt-BR" sz="2800" b="0" i="0" u="none" strike="noStrike" cap="none">
                <a:solidFill>
                  <a:srgbClr val="D4D4D4"/>
                </a:solidFill>
                <a:latin typeface="Consolas"/>
                <a:ea typeface="Consolas"/>
                <a:cs typeface="Consolas"/>
                <a:sym typeface="Consolas"/>
              </a:rPr>
              <a:t>, </a:t>
            </a:r>
            <a:r>
              <a:rPr lang="pt-BR" sz="2800" b="0" i="0" u="none" strike="noStrike" cap="none">
                <a:solidFill>
                  <a:srgbClr val="CE9178"/>
                </a:solidFill>
                <a:latin typeface="Consolas"/>
                <a:ea typeface="Consolas"/>
                <a:cs typeface="Consolas"/>
                <a:sym typeface="Consolas"/>
              </a:rPr>
              <a:t>"Gol"</a:t>
            </a:r>
            <a:r>
              <a:rPr lang="pt-BR" sz="2800" b="0" i="0" u="none" strike="noStrike" cap="none">
                <a:solidFill>
                  <a:srgbClr val="D4D4D4"/>
                </a:solidFill>
                <a:latin typeface="Consolas"/>
                <a:ea typeface="Consolas"/>
                <a:cs typeface="Consolas"/>
                <a:sym typeface="Consolas"/>
              </a:rPr>
              <a:t>, </a:t>
            </a:r>
            <a:r>
              <a:rPr lang="pt-BR" sz="2800" b="0" i="0" u="none" strike="noStrike" cap="none">
                <a:solidFill>
                  <a:srgbClr val="CE9178"/>
                </a:solidFill>
                <a:latin typeface="Consolas"/>
                <a:ea typeface="Consolas"/>
                <a:cs typeface="Consolas"/>
                <a:sym typeface="Consolas"/>
              </a:rPr>
              <a:t>"Onix"</a:t>
            </a:r>
            <a:r>
              <a:rPr lang="pt-BR" sz="28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2800" b="0" i="0" u="none" strike="noStrike" cap="none">
                <a:solidFill>
                  <a:srgbClr val="9CDCFE"/>
                </a:solidFill>
                <a:latin typeface="Consolas"/>
                <a:ea typeface="Consolas"/>
                <a:cs typeface="Consolas"/>
                <a:sym typeface="Consolas"/>
              </a:rPr>
              <a:t>document</a:t>
            </a:r>
            <a:r>
              <a:rPr lang="pt-BR" sz="2800" b="0" i="0" u="none" strike="noStrike" cap="none">
                <a:solidFill>
                  <a:srgbClr val="D4D4D4"/>
                </a:solidFill>
                <a:latin typeface="Consolas"/>
                <a:ea typeface="Consolas"/>
                <a:cs typeface="Consolas"/>
                <a:sym typeface="Consolas"/>
              </a:rPr>
              <a:t>.</a:t>
            </a:r>
            <a:r>
              <a:rPr lang="pt-BR" sz="2800" b="0" i="0" u="none" strike="noStrike" cap="none">
                <a:solidFill>
                  <a:srgbClr val="DCDCAA"/>
                </a:solidFill>
                <a:latin typeface="Consolas"/>
                <a:ea typeface="Consolas"/>
                <a:cs typeface="Consolas"/>
                <a:sym typeface="Consolas"/>
              </a:rPr>
              <a:t>getElementById</a:t>
            </a:r>
            <a:r>
              <a:rPr lang="pt-BR" sz="2800" b="0" i="0" u="none" strike="noStrike" cap="none">
                <a:solidFill>
                  <a:srgbClr val="D4D4D4"/>
                </a:solidFill>
                <a:latin typeface="Consolas"/>
                <a:ea typeface="Consolas"/>
                <a:cs typeface="Consolas"/>
                <a:sym typeface="Consolas"/>
              </a:rPr>
              <a:t>(</a:t>
            </a:r>
            <a:r>
              <a:rPr lang="pt-BR" sz="2800" b="0" i="0" u="none" strike="noStrike" cap="none">
                <a:solidFill>
                  <a:srgbClr val="CE9178"/>
                </a:solidFill>
                <a:latin typeface="Consolas"/>
                <a:ea typeface="Consolas"/>
                <a:cs typeface="Consolas"/>
                <a:sym typeface="Consolas"/>
              </a:rPr>
              <a:t>"demo"</a:t>
            </a:r>
            <a:r>
              <a:rPr lang="pt-BR" sz="2800" b="0" i="0" u="none" strike="noStrike" cap="none">
                <a:solidFill>
                  <a:srgbClr val="D4D4D4"/>
                </a:solidFill>
                <a:latin typeface="Consolas"/>
                <a:ea typeface="Consolas"/>
                <a:cs typeface="Consolas"/>
                <a:sym typeface="Consolas"/>
              </a:rPr>
              <a:t>).</a:t>
            </a:r>
            <a:r>
              <a:rPr lang="pt-BR" sz="2800" b="0" i="0" u="none" strike="noStrike" cap="none">
                <a:solidFill>
                  <a:srgbClr val="9CDCFE"/>
                </a:solidFill>
                <a:latin typeface="Consolas"/>
                <a:ea typeface="Consolas"/>
                <a:cs typeface="Consolas"/>
                <a:sym typeface="Consolas"/>
              </a:rPr>
              <a:t>innerHTML</a:t>
            </a:r>
            <a:r>
              <a:rPr lang="pt-BR" sz="2800" b="0" i="0" u="none" strike="noStrike" cap="none">
                <a:solidFill>
                  <a:srgbClr val="D4D4D4"/>
                </a:solidFill>
                <a:latin typeface="Consolas"/>
                <a:ea typeface="Consolas"/>
                <a:cs typeface="Consolas"/>
                <a:sym typeface="Consolas"/>
              </a:rPr>
              <a:t> = </a:t>
            </a:r>
            <a:r>
              <a:rPr lang="pt-BR" sz="2800" b="0" i="0" u="none" strike="noStrike" cap="none">
                <a:solidFill>
                  <a:srgbClr val="9CDCFE"/>
                </a:solidFill>
                <a:latin typeface="Consolas"/>
                <a:ea typeface="Consolas"/>
                <a:cs typeface="Consolas"/>
                <a:sym typeface="Consolas"/>
              </a:rPr>
              <a:t>carros</a:t>
            </a:r>
            <a:r>
              <a:rPr lang="pt-BR" sz="2800" b="0" i="0" u="none" strike="noStrike" cap="none">
                <a:solidFill>
                  <a:srgbClr val="D4D4D4"/>
                </a:solidFill>
                <a:latin typeface="Consolas"/>
                <a:ea typeface="Consolas"/>
                <a:cs typeface="Consolas"/>
                <a:sym typeface="Consolas"/>
              </a:rPr>
              <a:t>[</a:t>
            </a:r>
            <a:r>
              <a:rPr lang="pt-BR" sz="2800" b="0" i="0" u="none" strike="noStrike" cap="none">
                <a:solidFill>
                  <a:srgbClr val="B5CEA8"/>
                </a:solidFill>
                <a:latin typeface="Consolas"/>
                <a:ea typeface="Consolas"/>
                <a:cs typeface="Consolas"/>
                <a:sym typeface="Consolas"/>
              </a:rPr>
              <a:t>0</a:t>
            </a:r>
            <a:r>
              <a:rPr lang="pt-BR" sz="2800" b="0" i="0" u="none" strike="noStrike" cap="none">
                <a:solidFill>
                  <a:srgbClr val="D4D4D4"/>
                </a:solidFill>
                <a:latin typeface="Consolas"/>
                <a:ea typeface="Consolas"/>
                <a:cs typeface="Consolas"/>
                <a:sym typeface="Consolas"/>
              </a:rPr>
              <a:t>];</a:t>
            </a:r>
            <a:endParaRPr/>
          </a:p>
        </p:txBody>
      </p:sp>
      <p:sp>
        <p:nvSpPr>
          <p:cNvPr id="1157" name="Google Shape;1157;p73"/>
          <p:cNvSpPr txBox="1"/>
          <p:nvPr/>
        </p:nvSpPr>
        <p:spPr>
          <a:xfrm>
            <a:off x="614754" y="7340230"/>
            <a:ext cx="1609382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Exemplo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61"/>
        <p:cNvGrpSpPr/>
        <p:nvPr/>
      </p:nvGrpSpPr>
      <p:grpSpPr>
        <a:xfrm>
          <a:off x="0" y="0"/>
          <a:ext cx="0" cy="0"/>
          <a:chOff x="0" y="0"/>
          <a:chExt cx="0" cy="0"/>
        </a:xfrm>
      </p:grpSpPr>
      <p:sp>
        <p:nvSpPr>
          <p:cNvPr id="1162" name="Google Shape;1162;p74"/>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3" name="Google Shape;1163;p74"/>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Como acessar um Array completo</a:t>
            </a:r>
            <a:endParaRPr/>
          </a:p>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Em JavaScript</a:t>
            </a:r>
            <a:endParaRPr sz="4400" b="1" i="0" u="none" strike="noStrike" cap="none">
              <a:solidFill>
                <a:srgbClr val="49B93C"/>
              </a:solidFill>
              <a:latin typeface="Montserrat"/>
              <a:ea typeface="Montserrat"/>
              <a:cs typeface="Montserrat"/>
              <a:sym typeface="Montserrat"/>
            </a:endParaRPr>
          </a:p>
        </p:txBody>
      </p:sp>
      <p:pic>
        <p:nvPicPr>
          <p:cNvPr id="1164" name="Google Shape;1164;p74"/>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165" name="Google Shape;1165;p74"/>
          <p:cNvSpPr txBox="1"/>
          <p:nvPr/>
        </p:nvSpPr>
        <p:spPr>
          <a:xfrm>
            <a:off x="677099" y="2818443"/>
            <a:ext cx="15449456" cy="58785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Para se acessar a matriz completa consultando pelo o nome do Array:</a:t>
            </a:r>
            <a:endParaRPr sz="2800" b="0" i="0" u="none" strike="noStrike" cap="none">
              <a:solidFill>
                <a:srgbClr val="434343"/>
              </a:solidFill>
              <a:latin typeface="Montserrat"/>
              <a:ea typeface="Montserrat"/>
              <a:cs typeface="Montserrat"/>
              <a:sym typeface="Montserrat"/>
            </a:endParaRPr>
          </a:p>
        </p:txBody>
      </p:sp>
      <p:sp>
        <p:nvSpPr>
          <p:cNvPr id="1166" name="Google Shape;1166;p74"/>
          <p:cNvSpPr/>
          <p:nvPr/>
        </p:nvSpPr>
        <p:spPr>
          <a:xfrm>
            <a:off x="2736281" y="3872090"/>
            <a:ext cx="12755481" cy="2130020"/>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r>
              <a:rPr lang="pt-BR" sz="3200" b="0" i="0" u="none" strike="noStrike" cap="none">
                <a:solidFill>
                  <a:srgbClr val="808080"/>
                </a:solidFill>
                <a:latin typeface="Consolas"/>
                <a:ea typeface="Consolas"/>
                <a:cs typeface="Consolas"/>
                <a:sym typeface="Consolas"/>
              </a:rPr>
              <a:t>&lt;</a:t>
            </a:r>
            <a:r>
              <a:rPr lang="pt-BR" sz="3200" b="0" i="0" u="none" strike="noStrike" cap="none">
                <a:solidFill>
                  <a:srgbClr val="569CD6"/>
                </a:solidFill>
                <a:latin typeface="Consolas"/>
                <a:ea typeface="Consolas"/>
                <a:cs typeface="Consolas"/>
                <a:sym typeface="Consolas"/>
              </a:rPr>
              <a:t>script</a:t>
            </a:r>
            <a:r>
              <a:rPr lang="pt-BR" sz="3200" b="0" i="0" u="none" strike="noStrike" cap="none">
                <a:solidFill>
                  <a:srgbClr val="808080"/>
                </a:solidFill>
                <a:latin typeface="Consolas"/>
                <a:ea typeface="Consolas"/>
                <a:cs typeface="Consolas"/>
                <a:sym typeface="Consolas"/>
              </a:rPr>
              <a:t>&gt;</a:t>
            </a:r>
            <a:endParaRPr sz="3200" b="0" i="0" u="none" strike="noStrike" cap="none">
              <a:solidFill>
                <a:srgbClr val="808080"/>
              </a:solidFill>
              <a:latin typeface="Consolas"/>
              <a:ea typeface="Consolas"/>
              <a:cs typeface="Consolas"/>
              <a:sym typeface="Consolas"/>
            </a:endParaRPr>
          </a:p>
          <a:p>
            <a:pPr marL="0" lvl="0" indent="0" algn="l" rtl="0">
              <a:spcBef>
                <a:spcPts val="0"/>
              </a:spcBef>
              <a:spcAft>
                <a:spcPts val="0"/>
              </a:spcAft>
              <a:buClr>
                <a:schemeClr val="dk1"/>
              </a:buClr>
              <a:buFont typeface="Arial"/>
              <a:buNone/>
            </a:pPr>
            <a:r>
              <a:rPr lang="pt-BR" sz="2000">
                <a:solidFill>
                  <a:srgbClr val="49B93C"/>
                </a:solidFill>
                <a:latin typeface="Consolas"/>
                <a:ea typeface="Consolas"/>
                <a:cs typeface="Consolas"/>
                <a:sym typeface="Consolas"/>
              </a:rPr>
              <a:t>// Validação dos valores inseridos dentro da variável matriz</a:t>
            </a:r>
            <a:endParaRPr sz="3200">
              <a:solidFill>
                <a:srgbClr val="808080"/>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3200" b="0" i="0" u="none" strike="noStrike" cap="none">
                <a:solidFill>
                  <a:srgbClr val="569CD6"/>
                </a:solidFill>
                <a:latin typeface="Consolas"/>
                <a:ea typeface="Consolas"/>
                <a:cs typeface="Consolas"/>
                <a:sym typeface="Consolas"/>
              </a:rPr>
              <a:t>var</a:t>
            </a:r>
            <a:r>
              <a:rPr lang="pt-BR" sz="3200" b="0" i="0" u="none" strike="noStrike" cap="none">
                <a:solidFill>
                  <a:srgbClr val="D4D4D4"/>
                </a:solidFill>
                <a:latin typeface="Consolas"/>
                <a:ea typeface="Consolas"/>
                <a:cs typeface="Consolas"/>
                <a:sym typeface="Consolas"/>
              </a:rPr>
              <a:t> </a:t>
            </a:r>
            <a:r>
              <a:rPr lang="pt-BR" sz="3200" b="0" i="0" u="none" strike="noStrike" cap="none">
                <a:solidFill>
                  <a:srgbClr val="9CDCFE"/>
                </a:solidFill>
                <a:latin typeface="Consolas"/>
                <a:ea typeface="Consolas"/>
                <a:cs typeface="Consolas"/>
                <a:sym typeface="Consolas"/>
              </a:rPr>
              <a:t>carros</a:t>
            </a:r>
            <a:r>
              <a:rPr lang="pt-BR" sz="3200" b="0" i="0" u="none" strike="noStrike" cap="none">
                <a:solidFill>
                  <a:srgbClr val="D4D4D4"/>
                </a:solidFill>
                <a:latin typeface="Consolas"/>
                <a:ea typeface="Consolas"/>
                <a:cs typeface="Consolas"/>
                <a:sym typeface="Consolas"/>
              </a:rPr>
              <a:t> = [ </a:t>
            </a:r>
            <a:r>
              <a:rPr lang="pt-BR" sz="3200" b="0" i="0" u="none" strike="noStrike" cap="none">
                <a:solidFill>
                  <a:srgbClr val="CE9178"/>
                </a:solidFill>
                <a:latin typeface="Consolas"/>
                <a:ea typeface="Consolas"/>
                <a:cs typeface="Consolas"/>
                <a:sym typeface="Consolas"/>
              </a:rPr>
              <a:t>"HB20"</a:t>
            </a:r>
            <a:r>
              <a:rPr lang="pt-BR" sz="3200" b="0" i="0" u="none" strike="noStrike" cap="none">
                <a:solidFill>
                  <a:srgbClr val="D4D4D4"/>
                </a:solidFill>
                <a:latin typeface="Consolas"/>
                <a:ea typeface="Consolas"/>
                <a:cs typeface="Consolas"/>
                <a:sym typeface="Consolas"/>
              </a:rPr>
              <a:t>, </a:t>
            </a:r>
            <a:r>
              <a:rPr lang="pt-BR" sz="3200" b="0" i="0" u="none" strike="noStrike" cap="none">
                <a:solidFill>
                  <a:srgbClr val="CE9178"/>
                </a:solidFill>
                <a:latin typeface="Consolas"/>
                <a:ea typeface="Consolas"/>
                <a:cs typeface="Consolas"/>
                <a:sym typeface="Consolas"/>
              </a:rPr>
              <a:t>"Sandero"</a:t>
            </a:r>
            <a:r>
              <a:rPr lang="pt-BR" sz="3200" b="0" i="0" u="none" strike="noStrike" cap="none">
                <a:solidFill>
                  <a:srgbClr val="D4D4D4"/>
                </a:solidFill>
                <a:latin typeface="Consolas"/>
                <a:ea typeface="Consolas"/>
                <a:cs typeface="Consolas"/>
                <a:sym typeface="Consolas"/>
              </a:rPr>
              <a:t>, </a:t>
            </a:r>
            <a:r>
              <a:rPr lang="pt-BR" sz="3200" b="0" i="0" u="none" strike="noStrike" cap="none">
                <a:solidFill>
                  <a:srgbClr val="CE9178"/>
                </a:solidFill>
                <a:latin typeface="Consolas"/>
                <a:ea typeface="Consolas"/>
                <a:cs typeface="Consolas"/>
                <a:sym typeface="Consolas"/>
              </a:rPr>
              <a:t>"Gol"</a:t>
            </a:r>
            <a:r>
              <a:rPr lang="pt-BR" sz="3200" b="0" i="0" u="none" strike="noStrike" cap="none">
                <a:solidFill>
                  <a:srgbClr val="D4D4D4"/>
                </a:solidFill>
                <a:latin typeface="Consolas"/>
                <a:ea typeface="Consolas"/>
                <a:cs typeface="Consolas"/>
                <a:sym typeface="Consolas"/>
              </a:rPr>
              <a:t>, </a:t>
            </a:r>
            <a:r>
              <a:rPr lang="pt-BR" sz="3200" b="0" i="0" u="none" strike="noStrike" cap="none">
                <a:solidFill>
                  <a:srgbClr val="CE9178"/>
                </a:solidFill>
                <a:latin typeface="Consolas"/>
                <a:ea typeface="Consolas"/>
                <a:cs typeface="Consolas"/>
                <a:sym typeface="Consolas"/>
              </a:rPr>
              <a:t>"Onix"</a:t>
            </a:r>
            <a:r>
              <a:rPr lang="pt-BR" sz="3200" b="0" i="0" u="none" strike="noStrike" cap="none">
                <a:solidFill>
                  <a:srgbClr val="D4D4D4"/>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pt-BR" sz="3200" b="0" i="0" u="none" strike="noStrike" cap="none">
                <a:solidFill>
                  <a:srgbClr val="9CDCFE"/>
                </a:solidFill>
                <a:latin typeface="Consolas"/>
                <a:ea typeface="Consolas"/>
                <a:cs typeface="Consolas"/>
                <a:sym typeface="Consolas"/>
              </a:rPr>
              <a:t>document</a:t>
            </a:r>
            <a:r>
              <a:rPr lang="pt-BR" sz="3200" b="0" i="0" u="none" strike="noStrike" cap="none">
                <a:solidFill>
                  <a:srgbClr val="D4D4D4"/>
                </a:solidFill>
                <a:latin typeface="Consolas"/>
                <a:ea typeface="Consolas"/>
                <a:cs typeface="Consolas"/>
                <a:sym typeface="Consolas"/>
              </a:rPr>
              <a:t>.</a:t>
            </a:r>
            <a:r>
              <a:rPr lang="pt-BR" sz="3200" b="0" i="0" u="none" strike="noStrike" cap="none">
                <a:solidFill>
                  <a:srgbClr val="DCDCAA"/>
                </a:solidFill>
                <a:latin typeface="Consolas"/>
                <a:ea typeface="Consolas"/>
                <a:cs typeface="Consolas"/>
                <a:sym typeface="Consolas"/>
              </a:rPr>
              <a:t>getElementById</a:t>
            </a:r>
            <a:r>
              <a:rPr lang="pt-BR" sz="3200" b="0" i="0" u="none" strike="noStrike" cap="none">
                <a:solidFill>
                  <a:srgbClr val="D4D4D4"/>
                </a:solidFill>
                <a:latin typeface="Consolas"/>
                <a:ea typeface="Consolas"/>
                <a:cs typeface="Consolas"/>
                <a:sym typeface="Consolas"/>
              </a:rPr>
              <a:t>(</a:t>
            </a:r>
            <a:r>
              <a:rPr lang="pt-BR" sz="3200" b="0" i="0" u="none" strike="noStrike" cap="none">
                <a:solidFill>
                  <a:srgbClr val="CE9178"/>
                </a:solidFill>
                <a:latin typeface="Consolas"/>
                <a:ea typeface="Consolas"/>
                <a:cs typeface="Consolas"/>
                <a:sym typeface="Consolas"/>
              </a:rPr>
              <a:t>"demo"</a:t>
            </a:r>
            <a:r>
              <a:rPr lang="pt-BR" sz="3200" b="0" i="0" u="none" strike="noStrike" cap="none">
                <a:solidFill>
                  <a:srgbClr val="D4D4D4"/>
                </a:solidFill>
                <a:latin typeface="Consolas"/>
                <a:ea typeface="Consolas"/>
                <a:cs typeface="Consolas"/>
                <a:sym typeface="Consolas"/>
              </a:rPr>
              <a:t>).</a:t>
            </a:r>
            <a:r>
              <a:rPr lang="pt-BR" sz="3200" b="0" i="0" u="none" strike="noStrike" cap="none">
                <a:solidFill>
                  <a:srgbClr val="9CDCFE"/>
                </a:solidFill>
                <a:latin typeface="Consolas"/>
                <a:ea typeface="Consolas"/>
                <a:cs typeface="Consolas"/>
                <a:sym typeface="Consolas"/>
              </a:rPr>
              <a:t>innerHTML</a:t>
            </a:r>
            <a:r>
              <a:rPr lang="pt-BR" sz="3200" b="0" i="0" u="none" strike="noStrike" cap="none">
                <a:solidFill>
                  <a:srgbClr val="D4D4D4"/>
                </a:solidFill>
                <a:latin typeface="Consolas"/>
                <a:ea typeface="Consolas"/>
                <a:cs typeface="Consolas"/>
                <a:sym typeface="Consolas"/>
              </a:rPr>
              <a:t> = </a:t>
            </a:r>
            <a:r>
              <a:rPr lang="pt-BR" sz="3200" b="0" i="0" u="none" strike="noStrike" cap="none">
                <a:solidFill>
                  <a:srgbClr val="9CDCFE"/>
                </a:solidFill>
                <a:latin typeface="Consolas"/>
                <a:ea typeface="Consolas"/>
                <a:cs typeface="Consolas"/>
                <a:sym typeface="Consolas"/>
              </a:rPr>
              <a:t>carros</a:t>
            </a:r>
            <a:r>
              <a:rPr lang="pt-BR" sz="32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3200" b="0" i="0" u="none" strike="noStrike" cap="none">
                <a:solidFill>
                  <a:srgbClr val="808080"/>
                </a:solidFill>
                <a:latin typeface="Consolas"/>
                <a:ea typeface="Consolas"/>
                <a:cs typeface="Consolas"/>
                <a:sym typeface="Consolas"/>
              </a:rPr>
              <a:t>&lt;/</a:t>
            </a:r>
            <a:r>
              <a:rPr lang="pt-BR" sz="3200" b="0" i="0" u="none" strike="noStrike" cap="none">
                <a:solidFill>
                  <a:srgbClr val="569CD6"/>
                </a:solidFill>
                <a:latin typeface="Consolas"/>
                <a:ea typeface="Consolas"/>
                <a:cs typeface="Consolas"/>
                <a:sym typeface="Consolas"/>
              </a:rPr>
              <a:t>script</a:t>
            </a:r>
            <a:r>
              <a:rPr lang="pt-BR" sz="3200" b="0" i="0" u="none" strike="noStrike" cap="none">
                <a:solidFill>
                  <a:srgbClr val="808080"/>
                </a:solidFill>
                <a:latin typeface="Consolas"/>
                <a:ea typeface="Consolas"/>
                <a:cs typeface="Consolas"/>
                <a:sym typeface="Consolas"/>
              </a:rPr>
              <a:t>&gt;</a:t>
            </a:r>
            <a:endParaRPr sz="3200" b="0" i="0" u="none" strike="noStrike" cap="none">
              <a:solidFill>
                <a:srgbClr val="D4D4D4"/>
              </a:solidFill>
              <a:latin typeface="Consolas"/>
              <a:ea typeface="Consolas"/>
              <a:cs typeface="Consolas"/>
              <a:sym typeface="Consola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70"/>
        <p:cNvGrpSpPr/>
        <p:nvPr/>
      </p:nvGrpSpPr>
      <p:grpSpPr>
        <a:xfrm>
          <a:off x="0" y="0"/>
          <a:ext cx="0" cy="0"/>
          <a:chOff x="0" y="0"/>
          <a:chExt cx="0" cy="0"/>
        </a:xfrm>
      </p:grpSpPr>
      <p:sp>
        <p:nvSpPr>
          <p:cNvPr id="1171" name="Google Shape;1171;p75"/>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2" name="Google Shape;1172;p75"/>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Como trabalhar com os objetos Array</a:t>
            </a:r>
            <a:endParaRPr sz="4400" b="1" i="0" u="none" strike="noStrike" cap="none">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Em JavaScript</a:t>
            </a:r>
            <a:endParaRPr sz="4400" b="1" i="0" u="none" strike="noStrike" cap="none">
              <a:solidFill>
                <a:srgbClr val="49B93C"/>
              </a:solidFill>
              <a:latin typeface="Montserrat"/>
              <a:ea typeface="Montserrat"/>
              <a:cs typeface="Montserrat"/>
              <a:sym typeface="Montserrat"/>
            </a:endParaRPr>
          </a:p>
        </p:txBody>
      </p:sp>
      <p:pic>
        <p:nvPicPr>
          <p:cNvPr id="1173" name="Google Shape;1173;p75"/>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174" name="Google Shape;1174;p75"/>
          <p:cNvSpPr txBox="1"/>
          <p:nvPr/>
        </p:nvSpPr>
        <p:spPr>
          <a:xfrm>
            <a:off x="677099" y="2818443"/>
            <a:ext cx="15449456" cy="3154197"/>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Os Arrays são um tipo especial de objetos, por padrão o tipo de operador em JavaScript retorna "objeto" para arrays. </a:t>
            </a:r>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Todavida os arrays de JavaScript são melhor descritos como arrays.</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Os Arrays usam números para controlar e acessar seus "elementos". Neste exemplo, a pessoa[0] retorna Ricardo:</a:t>
            </a:r>
            <a:endParaRPr/>
          </a:p>
        </p:txBody>
      </p:sp>
      <p:sp>
        <p:nvSpPr>
          <p:cNvPr id="1175" name="Google Shape;1175;p75"/>
          <p:cNvSpPr/>
          <p:nvPr/>
        </p:nvSpPr>
        <p:spPr>
          <a:xfrm>
            <a:off x="677099" y="6314375"/>
            <a:ext cx="7463582" cy="837358"/>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var</a:t>
            </a:r>
            <a:r>
              <a:rPr lang="pt-BR" sz="2400" b="0" i="0" u="none" strike="noStrike" cap="none">
                <a:solidFill>
                  <a:srgbClr val="FFFFFF"/>
                </a:solidFill>
                <a:latin typeface="Consolas"/>
                <a:ea typeface="Consolas"/>
                <a:cs typeface="Consolas"/>
                <a:sym typeface="Consolas"/>
              </a:rPr>
              <a:t> pessoa </a:t>
            </a:r>
            <a:r>
              <a:rPr lang="pt-BR" sz="2400" b="0" i="0" u="none" strike="noStrike" cap="none">
                <a:solidFill>
                  <a:srgbClr val="F5B83D"/>
                </a:solidFill>
                <a:latin typeface="Consolas"/>
                <a:ea typeface="Consolas"/>
                <a:cs typeface="Consolas"/>
                <a:sym typeface="Consolas"/>
              </a:rPr>
              <a:t>=</a:t>
            </a:r>
            <a:r>
              <a:rPr lang="pt-BR" sz="2400" b="0" i="0" u="none" strike="noStrike" cap="none">
                <a:solidFill>
                  <a:srgbClr val="FFFFFF"/>
                </a:solidFill>
                <a:latin typeface="Consolas"/>
                <a:ea typeface="Consolas"/>
                <a:cs typeface="Consolas"/>
                <a:sym typeface="Consolas"/>
              </a:rPr>
              <a:t> [ </a:t>
            </a:r>
            <a:r>
              <a:rPr lang="pt-BR" sz="2400" b="0" i="0" u="none" strike="noStrike" cap="none">
                <a:solidFill>
                  <a:srgbClr val="BDE052"/>
                </a:solidFill>
                <a:latin typeface="Consolas"/>
                <a:ea typeface="Consolas"/>
                <a:cs typeface="Consolas"/>
                <a:sym typeface="Consolas"/>
              </a:rPr>
              <a:t>“Ricardo"</a:t>
            </a:r>
            <a:r>
              <a:rPr lang="pt-BR" sz="2400" b="0" i="0" u="none" strike="noStrike" cap="none">
                <a:solidFill>
                  <a:srgbClr val="FFFFFF"/>
                </a:solidFill>
                <a:latin typeface="Consolas"/>
                <a:ea typeface="Consolas"/>
                <a:cs typeface="Consolas"/>
                <a:sym typeface="Consolas"/>
              </a:rPr>
              <a:t>, </a:t>
            </a:r>
            <a:r>
              <a:rPr lang="pt-BR" sz="2400" b="0" i="0" u="none" strike="noStrike" cap="none">
                <a:solidFill>
                  <a:srgbClr val="BDE052"/>
                </a:solidFill>
                <a:latin typeface="Consolas"/>
                <a:ea typeface="Consolas"/>
                <a:cs typeface="Consolas"/>
                <a:sym typeface="Consolas"/>
              </a:rPr>
              <a:t>“Bontempo"</a:t>
            </a:r>
            <a:r>
              <a:rPr lang="pt-BR" sz="2400" b="0" i="0" u="none" strike="noStrike" cap="none">
                <a:solidFill>
                  <a:srgbClr val="FFFFFF"/>
                </a:solidFill>
                <a:latin typeface="Consolas"/>
                <a:ea typeface="Consolas"/>
                <a:cs typeface="Consolas"/>
                <a:sym typeface="Consolas"/>
              </a:rPr>
              <a:t>, </a:t>
            </a:r>
            <a:r>
              <a:rPr lang="pt-BR" sz="2400" b="0" i="0" u="none" strike="noStrike" cap="none">
                <a:solidFill>
                  <a:srgbClr val="AF7DFF"/>
                </a:solidFill>
                <a:latin typeface="Consolas"/>
                <a:ea typeface="Consolas"/>
                <a:cs typeface="Consolas"/>
                <a:sym typeface="Consolas"/>
              </a:rPr>
              <a:t>47</a:t>
            </a:r>
            <a:r>
              <a:rPr lang="pt-BR" sz="2400" b="0" i="0" u="none" strike="noStrike" cap="none">
                <a:solidFill>
                  <a:srgbClr val="FFFFFF"/>
                </a:solidFill>
                <a:latin typeface="Consolas"/>
                <a:ea typeface="Consolas"/>
                <a:cs typeface="Consolas"/>
                <a:sym typeface="Consolas"/>
              </a:rPr>
              <a:t> ];</a:t>
            </a:r>
            <a:r>
              <a:rPr lang="pt-BR" sz="4400" b="0" i="0" u="none" strike="noStrike" cap="none">
                <a:solidFill>
                  <a:schemeClr val="dk1"/>
                </a:solidFill>
                <a:latin typeface="Arial"/>
                <a:ea typeface="Arial"/>
                <a:cs typeface="Arial"/>
                <a:sym typeface="Arial"/>
              </a:rPr>
              <a:t> </a:t>
            </a:r>
            <a:endParaRPr sz="4800" b="0" i="0" u="none" strike="noStrike" cap="none">
              <a:solidFill>
                <a:schemeClr val="dk1"/>
              </a:solidFill>
              <a:latin typeface="Arial"/>
              <a:ea typeface="Arial"/>
              <a:cs typeface="Arial"/>
              <a:sym typeface="Arial"/>
            </a:endParaRPr>
          </a:p>
        </p:txBody>
      </p:sp>
      <p:sp>
        <p:nvSpPr>
          <p:cNvPr id="1176" name="Google Shape;1176;p75"/>
          <p:cNvSpPr txBox="1"/>
          <p:nvPr/>
        </p:nvSpPr>
        <p:spPr>
          <a:xfrm>
            <a:off x="508070" y="7493468"/>
            <a:ext cx="1498369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Por padrão, os objetos usam nomes para acessar seus "membros". Neste exemplo abaixo,  pessoa.primeiroNome retorna Ricardo:</a:t>
            </a:r>
            <a:endParaRPr/>
          </a:p>
        </p:txBody>
      </p:sp>
      <p:sp>
        <p:nvSpPr>
          <p:cNvPr id="1177" name="Google Shape;1177;p75"/>
          <p:cNvSpPr/>
          <p:nvPr/>
        </p:nvSpPr>
        <p:spPr>
          <a:xfrm>
            <a:off x="672464" y="8739526"/>
            <a:ext cx="11541621" cy="837358"/>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var</a:t>
            </a:r>
            <a:r>
              <a:rPr lang="pt-BR" sz="2400" b="0" i="0" u="none" strike="noStrike" cap="none">
                <a:solidFill>
                  <a:srgbClr val="FFFFFF"/>
                </a:solidFill>
                <a:latin typeface="Consolas"/>
                <a:ea typeface="Consolas"/>
                <a:cs typeface="Consolas"/>
                <a:sym typeface="Consolas"/>
              </a:rPr>
              <a:t> pessoa </a:t>
            </a:r>
            <a:r>
              <a:rPr lang="pt-BR" sz="2400" b="0" i="0" u="none" strike="noStrike" cap="none">
                <a:solidFill>
                  <a:srgbClr val="F5B83D"/>
                </a:solidFill>
                <a:latin typeface="Consolas"/>
                <a:ea typeface="Consolas"/>
                <a:cs typeface="Consolas"/>
                <a:sym typeface="Consolas"/>
              </a:rPr>
              <a:t>=</a:t>
            </a:r>
            <a:r>
              <a:rPr lang="pt-BR" sz="2400" b="0" i="0" u="none" strike="noStrike" cap="none">
                <a:solidFill>
                  <a:srgbClr val="FFFFFF"/>
                </a:solidFill>
                <a:latin typeface="Consolas"/>
                <a:ea typeface="Consolas"/>
                <a:cs typeface="Consolas"/>
                <a:sym typeface="Consolas"/>
              </a:rPr>
              <a:t> {primeiroNome</a:t>
            </a:r>
            <a:r>
              <a:rPr lang="pt-BR" sz="2400" b="0" i="0" u="none" strike="noStrike" cap="none">
                <a:solidFill>
                  <a:srgbClr val="F5B83D"/>
                </a:solidFill>
                <a:latin typeface="Consolas"/>
                <a:ea typeface="Consolas"/>
                <a:cs typeface="Consolas"/>
                <a:sym typeface="Consolas"/>
              </a:rPr>
              <a:t>:</a:t>
            </a:r>
            <a:r>
              <a:rPr lang="pt-BR" sz="2400" b="0" i="0" u="none" strike="noStrike" cap="none">
                <a:solidFill>
                  <a:srgbClr val="BDE052"/>
                </a:solidFill>
                <a:latin typeface="Consolas"/>
                <a:ea typeface="Consolas"/>
                <a:cs typeface="Consolas"/>
                <a:sym typeface="Consolas"/>
              </a:rPr>
              <a:t>“Ricardo"</a:t>
            </a:r>
            <a:r>
              <a:rPr lang="pt-BR" sz="2400" b="0" i="0" u="none" strike="noStrike" cap="none">
                <a:solidFill>
                  <a:srgbClr val="FFFFFF"/>
                </a:solidFill>
                <a:latin typeface="Consolas"/>
                <a:ea typeface="Consolas"/>
                <a:cs typeface="Consolas"/>
                <a:sym typeface="Consolas"/>
              </a:rPr>
              <a:t>, lastName</a:t>
            </a:r>
            <a:r>
              <a:rPr lang="pt-BR" sz="2400" b="0" i="0" u="none" strike="noStrike" cap="none">
                <a:solidFill>
                  <a:srgbClr val="F5B83D"/>
                </a:solidFill>
                <a:latin typeface="Consolas"/>
                <a:ea typeface="Consolas"/>
                <a:cs typeface="Consolas"/>
                <a:sym typeface="Consolas"/>
              </a:rPr>
              <a:t>:</a:t>
            </a:r>
            <a:r>
              <a:rPr lang="pt-BR" sz="2400" b="0" i="0" u="none" strike="noStrike" cap="none">
                <a:solidFill>
                  <a:srgbClr val="BDE052"/>
                </a:solidFill>
                <a:latin typeface="Consolas"/>
                <a:ea typeface="Consolas"/>
                <a:cs typeface="Consolas"/>
                <a:sym typeface="Consolas"/>
              </a:rPr>
              <a:t>“Bontempo"</a:t>
            </a:r>
            <a:r>
              <a:rPr lang="pt-BR" sz="2400" b="0" i="0" u="none" strike="noStrike" cap="none">
                <a:solidFill>
                  <a:srgbClr val="FFFFFF"/>
                </a:solidFill>
                <a:latin typeface="Consolas"/>
                <a:ea typeface="Consolas"/>
                <a:cs typeface="Consolas"/>
                <a:sym typeface="Consolas"/>
              </a:rPr>
              <a:t>, age</a:t>
            </a:r>
            <a:r>
              <a:rPr lang="pt-BR" sz="2400" b="0" i="0" u="none" strike="noStrike" cap="none">
                <a:solidFill>
                  <a:srgbClr val="F5B83D"/>
                </a:solidFill>
                <a:latin typeface="Consolas"/>
                <a:ea typeface="Consolas"/>
                <a:cs typeface="Consolas"/>
                <a:sym typeface="Consolas"/>
              </a:rPr>
              <a:t>:</a:t>
            </a:r>
            <a:r>
              <a:rPr lang="pt-BR" sz="2400" b="0" i="0" u="none" strike="noStrike" cap="none">
                <a:solidFill>
                  <a:srgbClr val="AF7DFF"/>
                </a:solidFill>
                <a:latin typeface="Consolas"/>
                <a:ea typeface="Consolas"/>
                <a:cs typeface="Consolas"/>
                <a:sym typeface="Consolas"/>
              </a:rPr>
              <a:t>47</a:t>
            </a:r>
            <a:r>
              <a:rPr lang="pt-BR" sz="2400" b="0" i="0" u="none" strike="noStrike" cap="none">
                <a:solidFill>
                  <a:srgbClr val="FFFFFF"/>
                </a:solidFill>
                <a:latin typeface="Consolas"/>
                <a:ea typeface="Consolas"/>
                <a:cs typeface="Consolas"/>
                <a:sym typeface="Consolas"/>
              </a:rPr>
              <a:t>};</a:t>
            </a:r>
            <a:r>
              <a:rPr lang="pt-BR" sz="4400" b="0" i="0" u="none" strike="noStrike" cap="none">
                <a:solidFill>
                  <a:schemeClr val="dk1"/>
                </a:solidFill>
                <a:latin typeface="Arial"/>
                <a:ea typeface="Arial"/>
                <a:cs typeface="Arial"/>
                <a:sym typeface="Arial"/>
              </a:rPr>
              <a:t> </a:t>
            </a:r>
            <a:endParaRPr sz="4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81"/>
        <p:cNvGrpSpPr/>
        <p:nvPr/>
      </p:nvGrpSpPr>
      <p:grpSpPr>
        <a:xfrm>
          <a:off x="0" y="0"/>
          <a:ext cx="0" cy="0"/>
          <a:chOff x="0" y="0"/>
          <a:chExt cx="0" cy="0"/>
        </a:xfrm>
      </p:grpSpPr>
      <p:sp>
        <p:nvSpPr>
          <p:cNvPr id="1182" name="Google Shape;1182;p76"/>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3" name="Google Shape;1183;p76"/>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Como trabalhar com os objetos Array</a:t>
            </a:r>
            <a:endParaRPr sz="4400" b="1" i="0" u="none" strike="noStrike" cap="none">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Em JavaScript</a:t>
            </a:r>
            <a:endParaRPr sz="4400" b="1" i="0" u="none" strike="noStrike" cap="none">
              <a:solidFill>
                <a:srgbClr val="49B93C"/>
              </a:solidFill>
              <a:latin typeface="Montserrat"/>
              <a:ea typeface="Montserrat"/>
              <a:cs typeface="Montserrat"/>
              <a:sym typeface="Montserrat"/>
            </a:endParaRPr>
          </a:p>
        </p:txBody>
      </p:sp>
      <p:pic>
        <p:nvPicPr>
          <p:cNvPr id="1184" name="Google Shape;1184;p76"/>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185" name="Google Shape;1185;p76"/>
          <p:cNvSpPr txBox="1"/>
          <p:nvPr/>
        </p:nvSpPr>
        <p:spPr>
          <a:xfrm>
            <a:off x="677099" y="2818443"/>
            <a:ext cx="15449456" cy="1603003"/>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Como vimos anteriormente, as variáveis de JavaScript podem ser objetos. Os Arrays são tipos especiais de objetos. Por isso, você pode ter inúmeras variáveis de diferentes tipos no mesmo Array, como demosntrado no exemplo abaixo:</a:t>
            </a:r>
            <a:endParaRPr/>
          </a:p>
        </p:txBody>
      </p:sp>
      <p:sp>
        <p:nvSpPr>
          <p:cNvPr id="1186" name="Google Shape;1186;p76"/>
          <p:cNvSpPr/>
          <p:nvPr/>
        </p:nvSpPr>
        <p:spPr>
          <a:xfrm>
            <a:off x="677099" y="5099935"/>
            <a:ext cx="6575756" cy="1452911"/>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myArray[</a:t>
            </a:r>
            <a:r>
              <a:rPr lang="pt-BR" sz="2800" b="0" i="0" u="none" strike="noStrike" cap="none">
                <a:solidFill>
                  <a:srgbClr val="AF7DFF"/>
                </a:solidFill>
                <a:latin typeface="Consolas"/>
                <a:ea typeface="Consolas"/>
                <a:cs typeface="Consolas"/>
                <a:sym typeface="Consolas"/>
              </a:rPr>
              <a:t>0</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Date.now; </a:t>
            </a:r>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myArray[</a:t>
            </a:r>
            <a:r>
              <a:rPr lang="pt-BR" sz="2800" b="0" i="0" u="none" strike="noStrike" cap="none">
                <a:solidFill>
                  <a:srgbClr val="AF7DFF"/>
                </a:solidFill>
                <a:latin typeface="Consolas"/>
                <a:ea typeface="Consolas"/>
                <a:cs typeface="Consolas"/>
                <a:sym typeface="Consolas"/>
              </a:rPr>
              <a:t>1</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myFunction; </a:t>
            </a:r>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myArray[</a:t>
            </a:r>
            <a:r>
              <a:rPr lang="pt-BR" sz="2800" b="0" i="0" u="none" strike="noStrike" cap="none">
                <a:solidFill>
                  <a:srgbClr val="AF7DFF"/>
                </a:solidFill>
                <a:latin typeface="Consolas"/>
                <a:ea typeface="Consolas"/>
                <a:cs typeface="Consolas"/>
                <a:sym typeface="Consolas"/>
              </a:rPr>
              <a:t>2</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mycarros;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
          <p:cNvSpPr/>
          <p:nvPr/>
        </p:nvSpPr>
        <p:spPr>
          <a:xfrm>
            <a:off x="0" y="0"/>
            <a:ext cx="17557750" cy="987425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09" name="Google Shape;409;p8"/>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410" name="Google Shape;410;p8"/>
          <p:cNvSpPr txBox="1"/>
          <p:nvPr/>
        </p:nvSpPr>
        <p:spPr>
          <a:xfrm>
            <a:off x="2869450" y="753025"/>
            <a:ext cx="135021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200" b="1">
                <a:solidFill>
                  <a:srgbClr val="49B93C"/>
                </a:solidFill>
                <a:latin typeface="Montserrat"/>
                <a:ea typeface="Montserrat"/>
                <a:cs typeface="Montserrat"/>
                <a:sym typeface="Montserrat"/>
              </a:rPr>
              <a:t>O que é Linguagem de Programação?</a:t>
            </a:r>
            <a:endParaRPr sz="7200" b="1" i="0" u="none" strike="noStrike" cap="none">
              <a:solidFill>
                <a:srgbClr val="49B93C"/>
              </a:solidFill>
              <a:latin typeface="Montserrat"/>
              <a:ea typeface="Montserrat"/>
              <a:cs typeface="Montserrat"/>
              <a:sym typeface="Montserrat"/>
            </a:endParaRPr>
          </a:p>
        </p:txBody>
      </p:sp>
      <p:pic>
        <p:nvPicPr>
          <p:cNvPr id="411" name="Google Shape;411;p8"/>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412" name="Google Shape;412;p8"/>
          <p:cNvSpPr txBox="1"/>
          <p:nvPr/>
        </p:nvSpPr>
        <p:spPr>
          <a:xfrm>
            <a:off x="3032625" y="3763575"/>
            <a:ext cx="13338900" cy="5216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Linguagem de Programação é uma linguagem escrita e formal é um método padronizado, formado por um conjunto instruções e regras sintáticas e semânticas, de implementação de um código fonte para gerar programas (software). </a:t>
            </a:r>
            <a:endParaRPr sz="2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0"/>
        <p:cNvGrpSpPr/>
        <p:nvPr/>
      </p:nvGrpSpPr>
      <p:grpSpPr>
        <a:xfrm>
          <a:off x="0" y="0"/>
          <a:ext cx="0" cy="0"/>
          <a:chOff x="0" y="0"/>
          <a:chExt cx="0" cy="0"/>
        </a:xfrm>
      </p:grpSpPr>
      <p:sp>
        <p:nvSpPr>
          <p:cNvPr id="1191" name="Google Shape;1191;p77"/>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2" name="Google Shape;1192;p77"/>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Como analisar as propriedades de um Array Em JavaScript</a:t>
            </a:r>
            <a:endParaRPr sz="4400" b="1" i="0" u="none" strike="noStrike" cap="none">
              <a:solidFill>
                <a:srgbClr val="49B93C"/>
              </a:solidFill>
              <a:latin typeface="Montserrat"/>
              <a:ea typeface="Montserrat"/>
              <a:cs typeface="Montserrat"/>
              <a:sym typeface="Montserrat"/>
            </a:endParaRPr>
          </a:p>
        </p:txBody>
      </p:sp>
      <p:pic>
        <p:nvPicPr>
          <p:cNvPr id="1193" name="Google Shape;1193;p77"/>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194" name="Google Shape;1194;p77"/>
          <p:cNvSpPr txBox="1"/>
          <p:nvPr/>
        </p:nvSpPr>
        <p:spPr>
          <a:xfrm>
            <a:off x="677099" y="2818443"/>
            <a:ext cx="15449456" cy="587853"/>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As propriedades nos Arrays de JavaScript vem incorporadas nos métodos do Array :</a:t>
            </a:r>
            <a:endParaRPr/>
          </a:p>
        </p:txBody>
      </p:sp>
      <p:sp>
        <p:nvSpPr>
          <p:cNvPr id="1195" name="Google Shape;1195;p77"/>
          <p:cNvSpPr/>
          <p:nvPr/>
        </p:nvSpPr>
        <p:spPr>
          <a:xfrm>
            <a:off x="677099" y="4084553"/>
            <a:ext cx="15182041" cy="1329801"/>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D1949E"/>
              </a:buClr>
              <a:buSzPts val="2800"/>
              <a:buFont typeface="Arial"/>
              <a:buNone/>
            </a:pPr>
            <a:r>
              <a:rPr lang="pt-BR" sz="2800" b="0" i="0" u="none" strike="noStrike" cap="none">
                <a:solidFill>
                  <a:srgbClr val="D1949E"/>
                </a:solidFill>
                <a:latin typeface="Consolas"/>
                <a:ea typeface="Consolas"/>
                <a:cs typeface="Consolas"/>
                <a:sym typeface="Consolas"/>
              </a:rPr>
              <a:t>var</a:t>
            </a:r>
            <a:r>
              <a:rPr lang="pt-BR" sz="2800" b="0" i="0" u="none" strike="noStrike" cap="none">
                <a:solidFill>
                  <a:srgbClr val="FFFFFF"/>
                </a:solidFill>
                <a:latin typeface="Consolas"/>
                <a:ea typeface="Consolas"/>
                <a:cs typeface="Consolas"/>
                <a:sym typeface="Consolas"/>
              </a:rPr>
              <a:t> x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carros.length; </a:t>
            </a:r>
            <a:r>
              <a:rPr lang="pt-BR" sz="2800" b="0" i="0" u="none" strike="noStrike" cap="none">
                <a:solidFill>
                  <a:srgbClr val="998066"/>
                </a:solidFill>
                <a:latin typeface="Consolas"/>
                <a:ea typeface="Consolas"/>
                <a:cs typeface="Consolas"/>
                <a:sym typeface="Consolas"/>
              </a:rPr>
              <a:t>// A propriedade length retorna o número de elementos</a:t>
            </a:r>
            <a:r>
              <a:rPr lang="pt-BR" sz="28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800"/>
              <a:buFont typeface="Arial"/>
              <a:buNone/>
            </a:pPr>
            <a:r>
              <a:rPr lang="pt-BR" sz="2800" b="0" i="0" u="none" strike="noStrike" cap="none">
                <a:solidFill>
                  <a:srgbClr val="D1949E"/>
                </a:solidFill>
                <a:latin typeface="Consolas"/>
                <a:ea typeface="Consolas"/>
                <a:cs typeface="Consolas"/>
                <a:sym typeface="Consolas"/>
              </a:rPr>
              <a:t>var</a:t>
            </a:r>
            <a:r>
              <a:rPr lang="pt-BR" sz="2800" b="0" i="0" u="none" strike="noStrike" cap="none">
                <a:solidFill>
                  <a:srgbClr val="FFFFFF"/>
                </a:solidFill>
                <a:latin typeface="Consolas"/>
                <a:ea typeface="Consolas"/>
                <a:cs typeface="Consolas"/>
                <a:sym typeface="Consolas"/>
              </a:rPr>
              <a:t> y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carros.sort(); </a:t>
            </a:r>
            <a:r>
              <a:rPr lang="pt-BR" sz="2800" b="0" i="0" u="none" strike="noStrike" cap="none">
                <a:solidFill>
                  <a:srgbClr val="998066"/>
                </a:solidFill>
                <a:latin typeface="Consolas"/>
                <a:ea typeface="Consolas"/>
                <a:cs typeface="Consolas"/>
                <a:sym typeface="Consolas"/>
              </a:rPr>
              <a:t>// O método sort() classifica os arrays</a:t>
            </a:r>
            <a:r>
              <a:rPr lang="pt-BR" sz="4800" b="0" i="0" u="none" strike="noStrike" cap="none">
                <a:solidFill>
                  <a:schemeClr val="dk1"/>
                </a:solidFill>
                <a:latin typeface="Arial"/>
                <a:ea typeface="Arial"/>
                <a:cs typeface="Arial"/>
                <a:sym typeface="Arial"/>
              </a:rPr>
              <a:t> </a:t>
            </a:r>
            <a:endParaRPr sz="54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99"/>
        <p:cNvGrpSpPr/>
        <p:nvPr/>
      </p:nvGrpSpPr>
      <p:grpSpPr>
        <a:xfrm>
          <a:off x="0" y="0"/>
          <a:ext cx="0" cy="0"/>
          <a:chOff x="0" y="0"/>
          <a:chExt cx="0" cy="0"/>
        </a:xfrm>
      </p:grpSpPr>
      <p:sp>
        <p:nvSpPr>
          <p:cNvPr id="1200" name="Google Shape;1200;p78"/>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1" name="Google Shape;1201;p78"/>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Utilizando a propriedade length</a:t>
            </a:r>
            <a:endParaRPr sz="4400" b="1" i="0" u="none" strike="noStrike" cap="none">
              <a:solidFill>
                <a:srgbClr val="49B93C"/>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no Array Em JavaScript</a:t>
            </a:r>
            <a:endParaRPr sz="4400" b="1" i="0" u="none" strike="noStrike" cap="none">
              <a:solidFill>
                <a:srgbClr val="49B93C"/>
              </a:solidFill>
              <a:latin typeface="Montserrat"/>
              <a:ea typeface="Montserrat"/>
              <a:cs typeface="Montserrat"/>
              <a:sym typeface="Montserrat"/>
            </a:endParaRPr>
          </a:p>
        </p:txBody>
      </p:sp>
      <p:pic>
        <p:nvPicPr>
          <p:cNvPr id="1202" name="Google Shape;1202;p78"/>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203" name="Google Shape;1203;p78"/>
          <p:cNvSpPr txBox="1"/>
          <p:nvPr/>
        </p:nvSpPr>
        <p:spPr>
          <a:xfrm>
            <a:off x="677099" y="2818443"/>
            <a:ext cx="15449456" cy="1104918"/>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propriedade length no Array retorna o comprimento de um Array (o número de elementos do Array), ou se você preferir os registros.</a:t>
            </a:r>
            <a:endParaRPr/>
          </a:p>
        </p:txBody>
      </p:sp>
      <p:sp>
        <p:nvSpPr>
          <p:cNvPr id="1204" name="Google Shape;1204;p78"/>
          <p:cNvSpPr/>
          <p:nvPr/>
        </p:nvSpPr>
        <p:spPr>
          <a:xfrm>
            <a:off x="677100" y="4673252"/>
            <a:ext cx="9719100" cy="2406300"/>
          </a:xfrm>
          <a:prstGeom prst="rect">
            <a:avLst/>
          </a:prstGeom>
          <a:solidFill>
            <a:srgbClr val="263238"/>
          </a:solidFill>
          <a:ln>
            <a:noFill/>
          </a:ln>
        </p:spPr>
        <p:txBody>
          <a:bodyPr spcFirstLastPara="1" wrap="square" lIns="0" tIns="79350" rIns="0" bIns="79350" anchor="ctr" anchorCtr="0">
            <a:spAutoFit/>
          </a:bodyPr>
          <a:lstStyle/>
          <a:p>
            <a:pPr marL="0" lvl="0" indent="0" algn="l" rtl="0">
              <a:spcBef>
                <a:spcPts val="0"/>
              </a:spcBef>
              <a:spcAft>
                <a:spcPts val="0"/>
              </a:spcAft>
              <a:buClr>
                <a:schemeClr val="dk1"/>
              </a:buClr>
              <a:buFont typeface="Arial"/>
              <a:buNone/>
            </a:pPr>
            <a:r>
              <a:rPr lang="pt-BR" sz="2000">
                <a:solidFill>
                  <a:srgbClr val="49B93C"/>
                </a:solidFill>
                <a:latin typeface="Consolas"/>
                <a:ea typeface="Consolas"/>
                <a:cs typeface="Consolas"/>
                <a:sym typeface="Consolas"/>
              </a:rPr>
              <a:t>// Contexto abaixo mostra os registros atribuídos a matriz</a:t>
            </a:r>
            <a:endParaRPr sz="3200">
              <a:solidFill>
                <a:srgbClr val="D1949E"/>
              </a:solidFill>
              <a:latin typeface="Consolas"/>
              <a:ea typeface="Consolas"/>
              <a:cs typeface="Consolas"/>
              <a:sym typeface="Consolas"/>
            </a:endParaRPr>
          </a:p>
          <a:p>
            <a:pPr marL="0" marR="0" lvl="0" indent="0" algn="l" rtl="0">
              <a:lnSpc>
                <a:spcPct val="100000"/>
              </a:lnSpc>
              <a:spcBef>
                <a:spcPts val="0"/>
              </a:spcBef>
              <a:spcAft>
                <a:spcPts val="0"/>
              </a:spcAft>
              <a:buClr>
                <a:srgbClr val="D1949E"/>
              </a:buClr>
              <a:buSzPts val="3200"/>
              <a:buFont typeface="Arial"/>
              <a:buNone/>
            </a:pPr>
            <a:r>
              <a:rPr lang="pt-BR" sz="3200" b="0" i="0" u="none" strike="noStrike" cap="none">
                <a:solidFill>
                  <a:srgbClr val="D1949E"/>
                </a:solidFill>
                <a:latin typeface="Consolas"/>
                <a:ea typeface="Consolas"/>
                <a:cs typeface="Consolas"/>
                <a:sym typeface="Consolas"/>
              </a:rPr>
              <a:t>var</a:t>
            </a:r>
            <a:r>
              <a:rPr lang="pt-BR" sz="3200" b="0" i="0" u="none" strike="noStrike" cap="none">
                <a:solidFill>
                  <a:srgbClr val="FFFFFF"/>
                </a:solidFill>
                <a:latin typeface="Consolas"/>
                <a:ea typeface="Consolas"/>
                <a:cs typeface="Consolas"/>
                <a:sym typeface="Consolas"/>
              </a:rPr>
              <a:t> carros </a:t>
            </a:r>
            <a:r>
              <a:rPr lang="pt-BR" sz="3200" b="0" i="0" u="none" strike="noStrike" cap="none">
                <a:solidFill>
                  <a:srgbClr val="F5B83D"/>
                </a:solidFill>
                <a:latin typeface="Consolas"/>
                <a:ea typeface="Consolas"/>
                <a:cs typeface="Consolas"/>
                <a:sym typeface="Consolas"/>
              </a:rPr>
              <a:t>=</a:t>
            </a:r>
            <a:r>
              <a:rPr lang="pt-BR" sz="3200" b="0" i="0" u="none" strike="noStrike" cap="none">
                <a:solidFill>
                  <a:srgbClr val="FFFFFF"/>
                </a:solidFill>
                <a:latin typeface="Consolas"/>
                <a:ea typeface="Consolas"/>
                <a:cs typeface="Consolas"/>
                <a:sym typeface="Consolas"/>
              </a:rPr>
              <a:t> [</a:t>
            </a:r>
            <a:r>
              <a:rPr lang="pt-BR" sz="3200" b="0" i="0" u="none" strike="noStrike" cap="none">
                <a:solidFill>
                  <a:srgbClr val="BDE052"/>
                </a:solidFill>
                <a:latin typeface="Consolas"/>
                <a:ea typeface="Consolas"/>
                <a:cs typeface="Consolas"/>
                <a:sym typeface="Consolas"/>
              </a:rPr>
              <a:t>“Uno"</a:t>
            </a:r>
            <a:r>
              <a:rPr lang="pt-BR" sz="3200" b="0" i="0" u="none" strike="noStrike" cap="none">
                <a:solidFill>
                  <a:srgbClr val="FFFFFF"/>
                </a:solidFill>
                <a:latin typeface="Consolas"/>
                <a:ea typeface="Consolas"/>
                <a:cs typeface="Consolas"/>
                <a:sym typeface="Consolas"/>
              </a:rPr>
              <a:t>, </a:t>
            </a:r>
            <a:r>
              <a:rPr lang="pt-BR" sz="3200" b="0" i="0" u="none" strike="noStrike" cap="none">
                <a:solidFill>
                  <a:srgbClr val="BDE052"/>
                </a:solidFill>
                <a:latin typeface="Consolas"/>
                <a:ea typeface="Consolas"/>
                <a:cs typeface="Consolas"/>
                <a:sym typeface="Consolas"/>
              </a:rPr>
              <a:t>“Gol"</a:t>
            </a:r>
            <a:r>
              <a:rPr lang="pt-BR" sz="3200" b="0" i="0" u="none" strike="noStrike" cap="none">
                <a:solidFill>
                  <a:srgbClr val="FFFFFF"/>
                </a:solidFill>
                <a:latin typeface="Consolas"/>
                <a:ea typeface="Consolas"/>
                <a:cs typeface="Consolas"/>
                <a:sym typeface="Consolas"/>
              </a:rPr>
              <a:t>, </a:t>
            </a:r>
            <a:r>
              <a:rPr lang="pt-BR" sz="3200" b="0" i="0" u="none" strike="noStrike" cap="none">
                <a:solidFill>
                  <a:srgbClr val="BDE052"/>
                </a:solidFill>
                <a:latin typeface="Consolas"/>
                <a:ea typeface="Consolas"/>
                <a:cs typeface="Consolas"/>
                <a:sym typeface="Consolas"/>
              </a:rPr>
              <a:t>“Ka"</a:t>
            </a:r>
            <a:r>
              <a:rPr lang="pt-BR" sz="3200" b="0" i="0" u="none" strike="noStrike" cap="none">
                <a:solidFill>
                  <a:srgbClr val="FFFFFF"/>
                </a:solidFill>
                <a:latin typeface="Consolas"/>
                <a:ea typeface="Consolas"/>
                <a:cs typeface="Consolas"/>
                <a:sym typeface="Consolas"/>
              </a:rPr>
              <a:t>, </a:t>
            </a:r>
            <a:r>
              <a:rPr lang="pt-BR" sz="3200" b="0" i="0" u="none" strike="noStrike" cap="none">
                <a:solidFill>
                  <a:srgbClr val="BDE052"/>
                </a:solidFill>
                <a:latin typeface="Consolas"/>
                <a:ea typeface="Consolas"/>
                <a:cs typeface="Consolas"/>
                <a:sym typeface="Consolas"/>
              </a:rPr>
              <a:t>“HB20"</a:t>
            </a:r>
            <a:r>
              <a:rPr lang="pt-BR" sz="32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FFFFFF"/>
              </a:buClr>
              <a:buSzPts val="3200"/>
              <a:buFont typeface="Arial"/>
              <a:buNone/>
            </a:pPr>
            <a:r>
              <a:rPr lang="pt-BR" sz="3200" b="0" i="0" u="none" strike="noStrike" cap="none">
                <a:solidFill>
                  <a:srgbClr val="FFFFFF"/>
                </a:solidFill>
                <a:latin typeface="Consolas"/>
                <a:ea typeface="Consolas"/>
                <a:cs typeface="Consolas"/>
                <a:sym typeface="Consolas"/>
              </a:rPr>
              <a:t>carros.length; </a:t>
            </a:r>
            <a:r>
              <a:rPr lang="pt-BR" sz="3200" b="0" i="0" u="none" strike="noStrike" cap="none">
                <a:solidFill>
                  <a:srgbClr val="998066"/>
                </a:solidFill>
                <a:latin typeface="Consolas"/>
                <a:ea typeface="Consolas"/>
                <a:cs typeface="Consolas"/>
                <a:sym typeface="Consolas"/>
              </a:rPr>
              <a:t>// o length de carros é 4</a:t>
            </a:r>
            <a:r>
              <a:rPr lang="pt-BR" sz="5400" b="0" i="0" u="none" strike="noStrike" cap="none">
                <a:solidFill>
                  <a:schemeClr val="dk1"/>
                </a:solidFill>
                <a:latin typeface="Arial"/>
                <a:ea typeface="Arial"/>
                <a:cs typeface="Arial"/>
                <a:sym typeface="Arial"/>
              </a:rPr>
              <a:t> </a:t>
            </a:r>
            <a:endParaRPr sz="60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08"/>
        <p:cNvGrpSpPr/>
        <p:nvPr/>
      </p:nvGrpSpPr>
      <p:grpSpPr>
        <a:xfrm>
          <a:off x="0" y="0"/>
          <a:ext cx="0" cy="0"/>
          <a:chOff x="0" y="0"/>
          <a:chExt cx="0" cy="0"/>
        </a:xfrm>
      </p:grpSpPr>
      <p:sp>
        <p:nvSpPr>
          <p:cNvPr id="1209" name="Google Shape;1209;p79"/>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0" name="Google Shape;1210;p79"/>
          <p:cNvSpPr txBox="1"/>
          <p:nvPr/>
        </p:nvSpPr>
        <p:spPr>
          <a:xfrm>
            <a:off x="677099" y="783238"/>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Interagindo com um Array Em JavaScript</a:t>
            </a:r>
            <a:endParaRPr sz="4400" b="1" i="0" u="none" strike="noStrike" cap="none">
              <a:solidFill>
                <a:srgbClr val="49B93C"/>
              </a:solidFill>
              <a:latin typeface="Montserrat"/>
              <a:ea typeface="Montserrat"/>
              <a:cs typeface="Montserrat"/>
              <a:sym typeface="Montserrat"/>
            </a:endParaRPr>
          </a:p>
        </p:txBody>
      </p:sp>
      <p:pic>
        <p:nvPicPr>
          <p:cNvPr id="1211" name="Google Shape;1211;p79"/>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212" name="Google Shape;1212;p79"/>
          <p:cNvSpPr txBox="1"/>
          <p:nvPr/>
        </p:nvSpPr>
        <p:spPr>
          <a:xfrm>
            <a:off x="677099" y="2860007"/>
            <a:ext cx="15449456" cy="1085938"/>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melhor maneira de listar, percorrer um Array é usando um loop como por exemplo o "for":</a:t>
            </a:r>
            <a:endParaRPr/>
          </a:p>
        </p:txBody>
      </p:sp>
      <p:sp>
        <p:nvSpPr>
          <p:cNvPr id="1213" name="Google Shape;1213;p79"/>
          <p:cNvSpPr/>
          <p:nvPr/>
        </p:nvSpPr>
        <p:spPr>
          <a:xfrm>
            <a:off x="3788775" y="4648676"/>
            <a:ext cx="9226200" cy="4378200"/>
          </a:xfrm>
          <a:prstGeom prst="rect">
            <a:avLst/>
          </a:prstGeom>
          <a:solidFill>
            <a:srgbClr val="263238"/>
          </a:solidFill>
          <a:ln>
            <a:noFill/>
          </a:ln>
        </p:spPr>
        <p:txBody>
          <a:bodyPr spcFirstLastPara="1" wrap="square" lIns="0" tIns="79350" rIns="0" bIns="79350" anchor="ctr" anchorCtr="0">
            <a:spAutoFit/>
          </a:bodyPr>
          <a:lstStyle/>
          <a:p>
            <a:pPr marL="0" lvl="0" indent="0" algn="l" rtl="0">
              <a:spcBef>
                <a:spcPts val="0"/>
              </a:spcBef>
              <a:spcAft>
                <a:spcPts val="0"/>
              </a:spcAft>
              <a:buClr>
                <a:schemeClr val="dk1"/>
              </a:buClr>
              <a:buFont typeface="Arial"/>
              <a:buNone/>
            </a:pPr>
            <a:r>
              <a:rPr lang="pt-BR" sz="2000">
                <a:solidFill>
                  <a:srgbClr val="49B93C"/>
                </a:solidFill>
                <a:latin typeface="Consolas"/>
                <a:ea typeface="Consolas"/>
                <a:cs typeface="Consolas"/>
                <a:sym typeface="Consolas"/>
              </a:rPr>
              <a:t>// Declaração das variáveis</a:t>
            </a:r>
            <a:endParaRPr sz="2800">
              <a:solidFill>
                <a:srgbClr val="D1949E"/>
              </a:solidFill>
              <a:latin typeface="Consolas"/>
              <a:ea typeface="Consolas"/>
              <a:cs typeface="Consolas"/>
              <a:sym typeface="Consolas"/>
            </a:endParaRPr>
          </a:p>
          <a:p>
            <a:pPr marL="0" marR="0" lvl="0" indent="0" algn="l" rtl="0">
              <a:lnSpc>
                <a:spcPct val="100000"/>
              </a:lnSpc>
              <a:spcBef>
                <a:spcPts val="0"/>
              </a:spcBef>
              <a:spcAft>
                <a:spcPts val="0"/>
              </a:spcAft>
              <a:buClr>
                <a:srgbClr val="D1949E"/>
              </a:buClr>
              <a:buSzPts val="2800"/>
              <a:buFont typeface="Arial"/>
              <a:buNone/>
            </a:pPr>
            <a:r>
              <a:rPr lang="pt-BR" sz="2800" b="0" i="0" u="none" strike="noStrike" cap="none">
                <a:solidFill>
                  <a:srgbClr val="D1949E"/>
                </a:solidFill>
                <a:latin typeface="Consolas"/>
                <a:ea typeface="Consolas"/>
                <a:cs typeface="Consolas"/>
                <a:sym typeface="Consolas"/>
              </a:rPr>
              <a:t>var</a:t>
            </a:r>
            <a:r>
              <a:rPr lang="pt-BR" sz="2800" b="0" i="0" u="none" strike="noStrike" cap="none">
                <a:solidFill>
                  <a:srgbClr val="FFFFFF"/>
                </a:solidFill>
                <a:latin typeface="Consolas"/>
                <a:ea typeface="Consolas"/>
                <a:cs typeface="Consolas"/>
                <a:sym typeface="Consolas"/>
              </a:rPr>
              <a:t> carros, text, cLen, i; </a:t>
            </a:r>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carros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“Uno"</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“Gol"</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“Ka"</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“HB20"</a:t>
            </a:r>
            <a:r>
              <a:rPr lang="pt-BR" sz="2800" b="0" i="0" u="none" strike="noStrike" cap="none">
                <a:solidFill>
                  <a:srgbClr val="FFFFFF"/>
                </a:solidFill>
                <a:latin typeface="Consolas"/>
                <a:ea typeface="Consolas"/>
                <a:cs typeface="Consolas"/>
                <a:sym typeface="Consolas"/>
              </a:rPr>
              <a:t>]; </a:t>
            </a:r>
            <a:endParaRPr sz="2800" b="0" i="0" u="none" strike="noStrike" cap="none">
              <a:solidFill>
                <a:srgbClr val="FFFFFF"/>
              </a:solidFill>
              <a:latin typeface="Consolas"/>
              <a:ea typeface="Consolas"/>
              <a:cs typeface="Consolas"/>
              <a:sym typeface="Consolas"/>
            </a:endParaRPr>
          </a:p>
          <a:p>
            <a:pPr marL="0" lvl="0" indent="0" algn="l" rtl="0">
              <a:spcBef>
                <a:spcPts val="0"/>
              </a:spcBef>
              <a:spcAft>
                <a:spcPts val="0"/>
              </a:spcAft>
              <a:buClr>
                <a:schemeClr val="dk1"/>
              </a:buClr>
              <a:buFont typeface="Arial"/>
              <a:buNone/>
            </a:pPr>
            <a:r>
              <a:rPr lang="pt-BR" sz="2000">
                <a:solidFill>
                  <a:srgbClr val="49B93C"/>
                </a:solidFill>
                <a:latin typeface="Consolas"/>
                <a:ea typeface="Consolas"/>
                <a:cs typeface="Consolas"/>
                <a:sym typeface="Consolas"/>
              </a:rPr>
              <a:t>// Identificação dos registros na variável </a:t>
            </a:r>
            <a:endParaRPr sz="2800">
              <a:solidFill>
                <a:srgbClr val="D1949E"/>
              </a:solidFill>
              <a:latin typeface="Consolas"/>
              <a:ea typeface="Consolas"/>
              <a:cs typeface="Consolas"/>
              <a:sym typeface="Consolas"/>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cLen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carros.length; text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"&lt;ul&gt;"</a:t>
            </a:r>
            <a:r>
              <a:rPr lang="pt-BR" sz="2800" b="0" i="0" u="none" strike="noStrike" cap="none">
                <a:solidFill>
                  <a:srgbClr val="FFFFFF"/>
                </a:solidFill>
                <a:latin typeface="Consolas"/>
                <a:ea typeface="Consolas"/>
                <a:cs typeface="Consolas"/>
                <a:sym typeface="Consolas"/>
              </a:rPr>
              <a:t>;</a:t>
            </a:r>
            <a:endParaRPr sz="28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FFFFFF"/>
              </a:buClr>
              <a:buSzPts val="2800"/>
              <a:buFont typeface="Arial"/>
              <a:buNone/>
            </a:pPr>
            <a:r>
              <a:rPr lang="pt-BR" sz="2000">
                <a:solidFill>
                  <a:srgbClr val="49B93C"/>
                </a:solidFill>
                <a:latin typeface="Consolas"/>
                <a:ea typeface="Consolas"/>
                <a:cs typeface="Consolas"/>
                <a:sym typeface="Consolas"/>
              </a:rPr>
              <a:t># Loop de repetição do processo</a:t>
            </a:r>
            <a:r>
              <a:rPr lang="pt-BR" sz="28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800"/>
              <a:buFont typeface="Arial"/>
              <a:buNone/>
            </a:pPr>
            <a:r>
              <a:rPr lang="pt-BR" sz="2800" b="0" i="0" u="none" strike="noStrike" cap="none">
                <a:solidFill>
                  <a:srgbClr val="D1949E"/>
                </a:solidFill>
                <a:latin typeface="Consolas"/>
                <a:ea typeface="Consolas"/>
                <a:cs typeface="Consolas"/>
                <a:sym typeface="Consolas"/>
              </a:rPr>
              <a:t>for</a:t>
            </a:r>
            <a:r>
              <a:rPr lang="pt-BR" sz="2800" b="0" i="0" u="none" strike="noStrike" cap="none">
                <a:solidFill>
                  <a:srgbClr val="FFFFFF"/>
                </a:solidFill>
                <a:latin typeface="Consolas"/>
                <a:ea typeface="Consolas"/>
                <a:cs typeface="Consolas"/>
                <a:sym typeface="Consolas"/>
              </a:rPr>
              <a:t> (i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AF7DFF"/>
                </a:solidFill>
                <a:latin typeface="Consolas"/>
                <a:ea typeface="Consolas"/>
                <a:cs typeface="Consolas"/>
                <a:sym typeface="Consolas"/>
              </a:rPr>
              <a:t>0</a:t>
            </a:r>
            <a:r>
              <a:rPr lang="pt-BR" sz="2800" b="0" i="0" u="none" strike="noStrike" cap="none">
                <a:solidFill>
                  <a:srgbClr val="FFFFFF"/>
                </a:solidFill>
                <a:latin typeface="Consolas"/>
                <a:ea typeface="Consolas"/>
                <a:cs typeface="Consolas"/>
                <a:sym typeface="Consolas"/>
              </a:rPr>
              <a:t>; i </a:t>
            </a:r>
            <a:r>
              <a:rPr lang="pt-BR" sz="2800" b="0" i="0" u="none" strike="noStrike" cap="none">
                <a:solidFill>
                  <a:srgbClr val="F5B83D"/>
                </a:solidFill>
                <a:latin typeface="Consolas"/>
                <a:ea typeface="Consolas"/>
                <a:cs typeface="Consolas"/>
                <a:sym typeface="Consolas"/>
              </a:rPr>
              <a:t>&lt;</a:t>
            </a:r>
            <a:r>
              <a:rPr lang="pt-BR" sz="2800" b="0" i="0" u="none" strike="noStrike" cap="none">
                <a:solidFill>
                  <a:srgbClr val="FFFFFF"/>
                </a:solidFill>
                <a:latin typeface="Consolas"/>
                <a:ea typeface="Consolas"/>
                <a:cs typeface="Consolas"/>
                <a:sym typeface="Consolas"/>
              </a:rPr>
              <a:t> cLen; i</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 </a:t>
            </a:r>
            <a:endParaRPr sz="28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text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"&lt;li&gt;"</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carros[i]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"&lt;/li&gt;"</a:t>
            </a:r>
            <a:r>
              <a:rPr lang="pt-BR" sz="28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a:t>
            </a:r>
            <a:r>
              <a:rPr lang="pt-BR" sz="4800" b="0" i="0" u="none" strike="noStrike" cap="none">
                <a:solidFill>
                  <a:schemeClr val="dk1"/>
                </a:solidFill>
                <a:latin typeface="Arial"/>
                <a:ea typeface="Arial"/>
                <a:cs typeface="Arial"/>
                <a:sym typeface="Arial"/>
              </a:rPr>
              <a:t> </a:t>
            </a:r>
            <a:endParaRPr sz="54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17"/>
        <p:cNvGrpSpPr/>
        <p:nvPr/>
      </p:nvGrpSpPr>
      <p:grpSpPr>
        <a:xfrm>
          <a:off x="0" y="0"/>
          <a:ext cx="0" cy="0"/>
          <a:chOff x="0" y="0"/>
          <a:chExt cx="0" cy="0"/>
        </a:xfrm>
      </p:grpSpPr>
      <p:sp>
        <p:nvSpPr>
          <p:cNvPr id="1218" name="Google Shape;1218;p80"/>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9" name="Google Shape;1219;p80"/>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Inserindo registro em um Array Em JavaScript</a:t>
            </a:r>
            <a:endParaRPr sz="4400" b="1" i="0" u="none" strike="noStrike" cap="none">
              <a:solidFill>
                <a:srgbClr val="49B93C"/>
              </a:solidFill>
              <a:latin typeface="Montserrat"/>
              <a:ea typeface="Montserrat"/>
              <a:cs typeface="Montserrat"/>
              <a:sym typeface="Montserrat"/>
            </a:endParaRPr>
          </a:p>
        </p:txBody>
      </p:sp>
      <p:pic>
        <p:nvPicPr>
          <p:cNvPr id="1220" name="Google Shape;1220;p80"/>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221" name="Google Shape;1221;p80"/>
          <p:cNvSpPr txBox="1"/>
          <p:nvPr/>
        </p:nvSpPr>
        <p:spPr>
          <a:xfrm>
            <a:off x="677099" y="2860007"/>
            <a:ext cx="15449456" cy="1085938"/>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a:t>
            </a:r>
            <a:r>
              <a:rPr lang="pt-BR" sz="2800" b="0" i="0" u="none" strike="noStrike" cap="none">
                <a:solidFill>
                  <a:srgbClr val="253A44"/>
                </a:solidFill>
                <a:latin typeface="Source Serif Pro"/>
                <a:ea typeface="Source Serif Pro"/>
                <a:cs typeface="Source Serif Pro"/>
                <a:sym typeface="Source Serif Pro"/>
              </a:rPr>
              <a:t> </a:t>
            </a:r>
            <a:r>
              <a:rPr lang="pt-BR" sz="2800" b="0" i="0" u="none" strike="noStrike" cap="none">
                <a:solidFill>
                  <a:srgbClr val="434343"/>
                </a:solidFill>
                <a:latin typeface="Montserrat"/>
                <a:ea typeface="Montserrat"/>
                <a:cs typeface="Montserrat"/>
                <a:sym typeface="Montserrat"/>
              </a:rPr>
              <a:t>forma mais fácil de adicionar um novo elemento em uma variável do tipo Array é usando o método push:</a:t>
            </a:r>
            <a:endParaRPr/>
          </a:p>
        </p:txBody>
      </p:sp>
      <p:sp>
        <p:nvSpPr>
          <p:cNvPr id="1222" name="Google Shape;1222;p80"/>
          <p:cNvSpPr/>
          <p:nvPr/>
        </p:nvSpPr>
        <p:spPr>
          <a:xfrm>
            <a:off x="1321334" y="4539807"/>
            <a:ext cx="15096301" cy="1360578"/>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D1949E"/>
              </a:buClr>
              <a:buSzPts val="2600"/>
              <a:buFont typeface="Arial"/>
              <a:buNone/>
            </a:pPr>
            <a:r>
              <a:rPr lang="pt-BR" sz="2600" b="0" i="0" u="none" strike="noStrike" cap="none">
                <a:solidFill>
                  <a:srgbClr val="D1949E"/>
                </a:solidFill>
                <a:latin typeface="Consolas"/>
                <a:ea typeface="Consolas"/>
                <a:cs typeface="Consolas"/>
                <a:sym typeface="Consolas"/>
              </a:rPr>
              <a:t>var</a:t>
            </a:r>
            <a:r>
              <a:rPr lang="pt-BR" sz="2600" b="0" i="0" u="none" strike="noStrike" cap="none">
                <a:solidFill>
                  <a:srgbClr val="FFFFFF"/>
                </a:solidFill>
                <a:latin typeface="Consolas"/>
                <a:ea typeface="Consolas"/>
                <a:cs typeface="Consolas"/>
                <a:sym typeface="Consolas"/>
              </a:rPr>
              <a:t> carros </a:t>
            </a:r>
            <a:r>
              <a:rPr lang="pt-BR" sz="2600" b="0" i="0" u="none" strike="noStrike" cap="none">
                <a:solidFill>
                  <a:srgbClr val="F5B83D"/>
                </a:solidFill>
                <a:latin typeface="Consolas"/>
                <a:ea typeface="Consolas"/>
                <a:cs typeface="Consolas"/>
                <a:sym typeface="Consolas"/>
              </a:rPr>
              <a:t>=</a:t>
            </a:r>
            <a:r>
              <a:rPr lang="pt-BR" sz="2600" b="0" i="0" u="none" strike="noStrike" cap="none">
                <a:solidFill>
                  <a:srgbClr val="FFFFFF"/>
                </a:solidFill>
                <a:latin typeface="Consolas"/>
                <a:ea typeface="Consolas"/>
                <a:cs typeface="Consolas"/>
                <a:sym typeface="Consolas"/>
              </a:rPr>
              <a:t> [</a:t>
            </a:r>
            <a:r>
              <a:rPr lang="pt-BR" sz="2600" b="0" i="0" u="none" strike="noStrike" cap="none">
                <a:solidFill>
                  <a:srgbClr val="BDE052"/>
                </a:solidFill>
                <a:latin typeface="Consolas"/>
                <a:ea typeface="Consolas"/>
                <a:cs typeface="Consolas"/>
                <a:sym typeface="Consolas"/>
              </a:rPr>
              <a:t>“Uno"</a:t>
            </a:r>
            <a:r>
              <a:rPr lang="pt-BR" sz="2600" b="0" i="0" u="none" strike="noStrike" cap="none">
                <a:solidFill>
                  <a:srgbClr val="FFFFFF"/>
                </a:solidFill>
                <a:latin typeface="Consolas"/>
                <a:ea typeface="Consolas"/>
                <a:cs typeface="Consolas"/>
                <a:sym typeface="Consolas"/>
              </a:rPr>
              <a:t>, </a:t>
            </a:r>
            <a:r>
              <a:rPr lang="pt-BR" sz="2600" b="0" i="0" u="none" strike="noStrike" cap="none">
                <a:solidFill>
                  <a:srgbClr val="BDE052"/>
                </a:solidFill>
                <a:latin typeface="Consolas"/>
                <a:ea typeface="Consolas"/>
                <a:cs typeface="Consolas"/>
                <a:sym typeface="Consolas"/>
              </a:rPr>
              <a:t>“Gol"</a:t>
            </a:r>
            <a:r>
              <a:rPr lang="pt-BR" sz="2600" b="0" i="0" u="none" strike="noStrike" cap="none">
                <a:solidFill>
                  <a:srgbClr val="FFFFFF"/>
                </a:solidFill>
                <a:latin typeface="Consolas"/>
                <a:ea typeface="Consolas"/>
                <a:cs typeface="Consolas"/>
                <a:sym typeface="Consolas"/>
              </a:rPr>
              <a:t>, </a:t>
            </a:r>
            <a:r>
              <a:rPr lang="pt-BR" sz="2600" b="0" i="0" u="none" strike="noStrike" cap="none">
                <a:solidFill>
                  <a:srgbClr val="BDE052"/>
                </a:solidFill>
                <a:latin typeface="Consolas"/>
                <a:ea typeface="Consolas"/>
                <a:cs typeface="Consolas"/>
                <a:sym typeface="Consolas"/>
              </a:rPr>
              <a:t>“Ka"</a:t>
            </a:r>
            <a:r>
              <a:rPr lang="pt-BR" sz="2600" b="0" i="0" u="none" strike="noStrike" cap="none">
                <a:solidFill>
                  <a:srgbClr val="FFFFFF"/>
                </a:solidFill>
                <a:latin typeface="Consolas"/>
                <a:ea typeface="Consolas"/>
                <a:cs typeface="Consolas"/>
                <a:sym typeface="Consolas"/>
              </a:rPr>
              <a:t>, </a:t>
            </a:r>
            <a:r>
              <a:rPr lang="pt-BR" sz="2600" b="0" i="0" u="none" strike="noStrike" cap="none">
                <a:solidFill>
                  <a:srgbClr val="BDE052"/>
                </a:solidFill>
                <a:latin typeface="Consolas"/>
                <a:ea typeface="Consolas"/>
                <a:cs typeface="Consolas"/>
                <a:sym typeface="Consolas"/>
              </a:rPr>
              <a:t>“HB20"</a:t>
            </a:r>
            <a:r>
              <a:rPr lang="pt-BR" sz="26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FFFFFF"/>
              </a:buClr>
              <a:buSzPts val="2600"/>
              <a:buFont typeface="Arial"/>
              <a:buNone/>
            </a:pPr>
            <a:r>
              <a:rPr lang="pt-BR" sz="2600" b="0" i="0" u="none" strike="noStrike" cap="none">
                <a:solidFill>
                  <a:srgbClr val="FFFFFF"/>
                </a:solidFill>
                <a:latin typeface="Consolas"/>
                <a:ea typeface="Consolas"/>
                <a:cs typeface="Consolas"/>
                <a:sym typeface="Consolas"/>
              </a:rPr>
              <a:t>carros.push(</a:t>
            </a:r>
            <a:r>
              <a:rPr lang="pt-BR" sz="2600" b="0" i="0" u="none" strike="noStrike" cap="none">
                <a:solidFill>
                  <a:srgbClr val="BDE052"/>
                </a:solidFill>
                <a:latin typeface="Consolas"/>
                <a:ea typeface="Consolas"/>
                <a:cs typeface="Consolas"/>
                <a:sym typeface="Consolas"/>
              </a:rPr>
              <a:t>“Sandero"</a:t>
            </a:r>
            <a:r>
              <a:rPr lang="pt-BR" sz="26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998066"/>
              </a:buClr>
              <a:buSzPts val="2600"/>
              <a:buFont typeface="Arial"/>
              <a:buNone/>
            </a:pPr>
            <a:r>
              <a:rPr lang="pt-BR" sz="2600" b="0" i="0" u="none" strike="noStrike" cap="none">
                <a:solidFill>
                  <a:srgbClr val="998066"/>
                </a:solidFill>
                <a:latin typeface="Consolas"/>
                <a:ea typeface="Consolas"/>
                <a:cs typeface="Consolas"/>
                <a:sym typeface="Consolas"/>
              </a:rPr>
              <a:t>// acrescenta o novo elemento (Sandero) na variável carro</a:t>
            </a:r>
            <a:r>
              <a:rPr lang="pt-BR" sz="2600" b="0" i="0" u="none" strike="noStrike" cap="none">
                <a:solidFill>
                  <a:schemeClr val="dk1"/>
                </a:solidFill>
                <a:latin typeface="Arial"/>
                <a:ea typeface="Arial"/>
                <a:cs typeface="Arial"/>
                <a:sym typeface="Arial"/>
              </a:rPr>
              <a:t> </a:t>
            </a:r>
            <a:endParaRPr sz="2600" b="0" i="0" u="none" strike="noStrike" cap="none">
              <a:solidFill>
                <a:schemeClr val="dk1"/>
              </a:solidFill>
              <a:latin typeface="Arial"/>
              <a:ea typeface="Arial"/>
              <a:cs typeface="Arial"/>
              <a:sym typeface="Arial"/>
            </a:endParaRPr>
          </a:p>
        </p:txBody>
      </p:sp>
      <p:sp>
        <p:nvSpPr>
          <p:cNvPr id="1223" name="Google Shape;1223;p80"/>
          <p:cNvSpPr txBox="1"/>
          <p:nvPr/>
        </p:nvSpPr>
        <p:spPr>
          <a:xfrm>
            <a:off x="677099" y="6341579"/>
            <a:ext cx="14472846"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Além disso, novos elementos também podem ser inseridos a um array usando a propriedade length, que vimos anteriormente.</a:t>
            </a:r>
            <a:endParaRPr/>
          </a:p>
        </p:txBody>
      </p:sp>
      <p:sp>
        <p:nvSpPr>
          <p:cNvPr id="1224" name="Google Shape;1224;p80"/>
          <p:cNvSpPr/>
          <p:nvPr/>
        </p:nvSpPr>
        <p:spPr>
          <a:xfrm>
            <a:off x="1071953" y="7811712"/>
            <a:ext cx="15595065" cy="1360578"/>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D1949E"/>
              </a:buClr>
              <a:buSzPts val="2600"/>
              <a:buFont typeface="Arial"/>
              <a:buNone/>
            </a:pPr>
            <a:r>
              <a:rPr lang="pt-BR" sz="2600" b="0" i="0" u="none" strike="noStrike" cap="none">
                <a:solidFill>
                  <a:srgbClr val="D1949E"/>
                </a:solidFill>
                <a:latin typeface="Consolas"/>
                <a:ea typeface="Consolas"/>
                <a:cs typeface="Consolas"/>
                <a:sym typeface="Consolas"/>
              </a:rPr>
              <a:t>var</a:t>
            </a:r>
            <a:r>
              <a:rPr lang="pt-BR" sz="2600" b="0" i="0" u="none" strike="noStrike" cap="none">
                <a:solidFill>
                  <a:srgbClr val="FFFFFF"/>
                </a:solidFill>
                <a:latin typeface="Consolas"/>
                <a:ea typeface="Consolas"/>
                <a:cs typeface="Consolas"/>
                <a:sym typeface="Consolas"/>
              </a:rPr>
              <a:t> carros </a:t>
            </a:r>
            <a:r>
              <a:rPr lang="pt-BR" sz="2600" b="0" i="0" u="none" strike="noStrike" cap="none">
                <a:solidFill>
                  <a:srgbClr val="F5B83D"/>
                </a:solidFill>
                <a:latin typeface="Consolas"/>
                <a:ea typeface="Consolas"/>
                <a:cs typeface="Consolas"/>
                <a:sym typeface="Consolas"/>
              </a:rPr>
              <a:t>=</a:t>
            </a:r>
            <a:r>
              <a:rPr lang="pt-BR" sz="2600" b="0" i="0" u="none" strike="noStrike" cap="none">
                <a:solidFill>
                  <a:srgbClr val="FFFFFF"/>
                </a:solidFill>
                <a:latin typeface="Consolas"/>
                <a:ea typeface="Consolas"/>
                <a:cs typeface="Consolas"/>
                <a:sym typeface="Consolas"/>
              </a:rPr>
              <a:t> [</a:t>
            </a:r>
            <a:r>
              <a:rPr lang="pt-BR" sz="2600" b="0" i="0" u="none" strike="noStrike" cap="none">
                <a:solidFill>
                  <a:srgbClr val="BDE052"/>
                </a:solidFill>
                <a:latin typeface="Consolas"/>
                <a:ea typeface="Consolas"/>
                <a:cs typeface="Consolas"/>
                <a:sym typeface="Consolas"/>
              </a:rPr>
              <a:t>“Uno"</a:t>
            </a:r>
            <a:r>
              <a:rPr lang="pt-BR" sz="2600" b="0" i="0" u="none" strike="noStrike" cap="none">
                <a:solidFill>
                  <a:srgbClr val="FFFFFF"/>
                </a:solidFill>
                <a:latin typeface="Consolas"/>
                <a:ea typeface="Consolas"/>
                <a:cs typeface="Consolas"/>
                <a:sym typeface="Consolas"/>
              </a:rPr>
              <a:t>, </a:t>
            </a:r>
            <a:r>
              <a:rPr lang="pt-BR" sz="2600" b="0" i="0" u="none" strike="noStrike" cap="none">
                <a:solidFill>
                  <a:srgbClr val="BDE052"/>
                </a:solidFill>
                <a:latin typeface="Consolas"/>
                <a:ea typeface="Consolas"/>
                <a:cs typeface="Consolas"/>
                <a:sym typeface="Consolas"/>
              </a:rPr>
              <a:t>“Gol"</a:t>
            </a:r>
            <a:r>
              <a:rPr lang="pt-BR" sz="2600" b="0" i="0" u="none" strike="noStrike" cap="none">
                <a:solidFill>
                  <a:srgbClr val="FFFFFF"/>
                </a:solidFill>
                <a:latin typeface="Consolas"/>
                <a:ea typeface="Consolas"/>
                <a:cs typeface="Consolas"/>
                <a:sym typeface="Consolas"/>
              </a:rPr>
              <a:t>, </a:t>
            </a:r>
            <a:r>
              <a:rPr lang="pt-BR" sz="2600" b="0" i="0" u="none" strike="noStrike" cap="none">
                <a:solidFill>
                  <a:srgbClr val="BDE052"/>
                </a:solidFill>
                <a:latin typeface="Consolas"/>
                <a:ea typeface="Consolas"/>
                <a:cs typeface="Consolas"/>
                <a:sym typeface="Consolas"/>
              </a:rPr>
              <a:t>“Ka"</a:t>
            </a:r>
            <a:r>
              <a:rPr lang="pt-BR" sz="2600" b="0" i="0" u="none" strike="noStrike" cap="none">
                <a:solidFill>
                  <a:srgbClr val="FFFFFF"/>
                </a:solidFill>
                <a:latin typeface="Consolas"/>
                <a:ea typeface="Consolas"/>
                <a:cs typeface="Consolas"/>
                <a:sym typeface="Consolas"/>
              </a:rPr>
              <a:t>, </a:t>
            </a:r>
            <a:r>
              <a:rPr lang="pt-BR" sz="2600" b="0" i="0" u="none" strike="noStrike" cap="none">
                <a:solidFill>
                  <a:srgbClr val="BDE052"/>
                </a:solidFill>
                <a:latin typeface="Consolas"/>
                <a:ea typeface="Consolas"/>
                <a:cs typeface="Consolas"/>
                <a:sym typeface="Consolas"/>
              </a:rPr>
              <a:t>“HB20"</a:t>
            </a:r>
            <a:r>
              <a:rPr lang="pt-BR" sz="26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FFFFFF"/>
              </a:buClr>
              <a:buSzPts val="2600"/>
              <a:buFont typeface="Arial"/>
              <a:buNone/>
            </a:pPr>
            <a:r>
              <a:rPr lang="pt-BR" sz="2600" b="0" i="0" u="none" strike="noStrike" cap="none">
                <a:solidFill>
                  <a:srgbClr val="FFFFFF"/>
                </a:solidFill>
                <a:latin typeface="Consolas"/>
                <a:ea typeface="Consolas"/>
                <a:cs typeface="Consolas"/>
                <a:sym typeface="Consolas"/>
              </a:rPr>
              <a:t>carros[carros.length] </a:t>
            </a:r>
            <a:r>
              <a:rPr lang="pt-BR" sz="2600" b="0" i="0" u="none" strike="noStrike" cap="none">
                <a:solidFill>
                  <a:srgbClr val="F5B83D"/>
                </a:solidFill>
                <a:latin typeface="Consolas"/>
                <a:ea typeface="Consolas"/>
                <a:cs typeface="Consolas"/>
                <a:sym typeface="Consolas"/>
              </a:rPr>
              <a:t>=</a:t>
            </a:r>
            <a:r>
              <a:rPr lang="pt-BR" sz="2600" b="0" i="0" u="none" strike="noStrike" cap="none">
                <a:solidFill>
                  <a:srgbClr val="FFFFFF"/>
                </a:solidFill>
                <a:latin typeface="Consolas"/>
                <a:ea typeface="Consolas"/>
                <a:cs typeface="Consolas"/>
                <a:sym typeface="Consolas"/>
              </a:rPr>
              <a:t> </a:t>
            </a:r>
            <a:r>
              <a:rPr lang="pt-BR" sz="2600" b="0" i="0" u="none" strike="noStrike" cap="none">
                <a:solidFill>
                  <a:srgbClr val="BDE052"/>
                </a:solidFill>
                <a:latin typeface="Consolas"/>
                <a:ea typeface="Consolas"/>
                <a:cs typeface="Consolas"/>
                <a:sym typeface="Consolas"/>
              </a:rPr>
              <a:t>“Sandero"</a:t>
            </a:r>
            <a:r>
              <a:rPr lang="pt-BR" sz="26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998066"/>
              </a:buClr>
              <a:buSzPts val="2600"/>
              <a:buFont typeface="Arial"/>
              <a:buNone/>
            </a:pPr>
            <a:r>
              <a:rPr lang="pt-BR" sz="2600" b="0" i="0" u="none" strike="noStrike" cap="none">
                <a:solidFill>
                  <a:srgbClr val="998066"/>
                </a:solidFill>
                <a:latin typeface="Consolas"/>
                <a:ea typeface="Consolas"/>
                <a:cs typeface="Consolas"/>
                <a:sym typeface="Consolas"/>
              </a:rPr>
              <a:t>// Adiciona o novo elemento (Limão) a frutas</a:t>
            </a:r>
            <a:r>
              <a:rPr lang="pt-BR" sz="2600" b="0" i="0" u="none" strike="noStrike" cap="none">
                <a:solidFill>
                  <a:schemeClr val="dk1"/>
                </a:solidFill>
                <a:latin typeface="Arial"/>
                <a:ea typeface="Arial"/>
                <a:cs typeface="Arial"/>
                <a:sym typeface="Arial"/>
              </a:rPr>
              <a:t> </a:t>
            </a:r>
            <a:endParaRPr sz="26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28"/>
        <p:cNvGrpSpPr/>
        <p:nvPr/>
      </p:nvGrpSpPr>
      <p:grpSpPr>
        <a:xfrm>
          <a:off x="0" y="0"/>
          <a:ext cx="0" cy="0"/>
          <a:chOff x="0" y="0"/>
          <a:chExt cx="0" cy="0"/>
        </a:xfrm>
      </p:grpSpPr>
      <p:sp>
        <p:nvSpPr>
          <p:cNvPr id="1229" name="Google Shape;1229;p81"/>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0" name="Google Shape;1230;p81"/>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Como fazer o reconhecimento de uma variável do tipo Array Em JavaScript</a:t>
            </a:r>
            <a:endParaRPr sz="4400" b="1" i="0" u="none" strike="noStrike" cap="none">
              <a:solidFill>
                <a:srgbClr val="49B93C"/>
              </a:solidFill>
              <a:latin typeface="Montserrat"/>
              <a:ea typeface="Montserrat"/>
              <a:cs typeface="Montserrat"/>
              <a:sym typeface="Montserrat"/>
            </a:endParaRPr>
          </a:p>
        </p:txBody>
      </p:sp>
      <p:pic>
        <p:nvPicPr>
          <p:cNvPr id="1231" name="Google Shape;1231;p81"/>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232" name="Google Shape;1232;p81"/>
          <p:cNvSpPr txBox="1"/>
          <p:nvPr/>
        </p:nvSpPr>
        <p:spPr>
          <a:xfrm>
            <a:off x="677099" y="2860007"/>
            <a:ext cx="15449456" cy="3154197"/>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Normalmente quando programamos em JavaScript surge a seguinte pergunta comum: Como eu sei se uma variável é um Array?</a:t>
            </a:r>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 problema é que o operador JavaScript typeof retorna o "objeto“, pois o Array é um objeto, Exemplo:</a:t>
            </a:r>
            <a:endParaRPr sz="2800" b="1" i="0" u="none" strike="noStrike" cap="none">
              <a:solidFill>
                <a:srgbClr val="253A44"/>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p:txBody>
      </p:sp>
      <p:sp>
        <p:nvSpPr>
          <p:cNvPr id="1233" name="Google Shape;1233;p81"/>
          <p:cNvSpPr/>
          <p:nvPr/>
        </p:nvSpPr>
        <p:spPr>
          <a:xfrm>
            <a:off x="4234610" y="5949500"/>
            <a:ext cx="8478283" cy="1329801"/>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D1949E"/>
              </a:buClr>
              <a:buSzPts val="2800"/>
              <a:buFont typeface="Arial"/>
              <a:buNone/>
            </a:pPr>
            <a:r>
              <a:rPr lang="pt-BR" sz="2800" b="0" i="0" u="none" strike="noStrike" cap="none">
                <a:solidFill>
                  <a:srgbClr val="D1949E"/>
                </a:solidFill>
                <a:latin typeface="Consolas"/>
                <a:ea typeface="Consolas"/>
                <a:cs typeface="Consolas"/>
                <a:sym typeface="Consolas"/>
              </a:rPr>
              <a:t>var</a:t>
            </a:r>
            <a:r>
              <a:rPr lang="pt-BR" sz="2800" b="0" i="0" u="none" strike="noStrike" cap="none">
                <a:solidFill>
                  <a:srgbClr val="FFFFFF"/>
                </a:solidFill>
                <a:latin typeface="Consolas"/>
                <a:ea typeface="Consolas"/>
                <a:cs typeface="Consolas"/>
                <a:sym typeface="Consolas"/>
              </a:rPr>
              <a:t> carros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“Uno"</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“Gol"</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“Ka"</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“HB20"</a:t>
            </a:r>
            <a:r>
              <a:rPr lang="pt-BR" sz="28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800"/>
              <a:buFont typeface="Arial"/>
              <a:buNone/>
            </a:pPr>
            <a:r>
              <a:rPr lang="pt-BR" sz="2800" b="0" i="0" u="none" strike="noStrike" cap="none">
                <a:solidFill>
                  <a:srgbClr val="D1949E"/>
                </a:solidFill>
                <a:latin typeface="Consolas"/>
                <a:ea typeface="Consolas"/>
                <a:cs typeface="Consolas"/>
                <a:sym typeface="Consolas"/>
              </a:rPr>
              <a:t>typeof</a:t>
            </a:r>
            <a:r>
              <a:rPr lang="pt-BR" sz="2800" b="0" i="0" u="none" strike="noStrike" cap="none">
                <a:solidFill>
                  <a:srgbClr val="FFFFFF"/>
                </a:solidFill>
                <a:latin typeface="Consolas"/>
                <a:ea typeface="Consolas"/>
                <a:cs typeface="Consolas"/>
                <a:sym typeface="Consolas"/>
              </a:rPr>
              <a:t> carros; </a:t>
            </a:r>
            <a:r>
              <a:rPr lang="pt-BR" sz="2800" b="0" i="0" u="none" strike="noStrike" cap="none">
                <a:solidFill>
                  <a:srgbClr val="998066"/>
                </a:solidFill>
                <a:latin typeface="Consolas"/>
                <a:ea typeface="Consolas"/>
                <a:cs typeface="Consolas"/>
                <a:sym typeface="Consolas"/>
              </a:rPr>
              <a:t>// retorna o object</a:t>
            </a:r>
            <a:r>
              <a:rPr lang="pt-BR" sz="4800" b="0" i="0" u="none" strike="noStrike" cap="none">
                <a:solidFill>
                  <a:schemeClr val="dk1"/>
                </a:solidFill>
                <a:latin typeface="Arial"/>
                <a:ea typeface="Arial"/>
                <a:cs typeface="Arial"/>
                <a:sym typeface="Arial"/>
              </a:rPr>
              <a:t> </a:t>
            </a:r>
            <a:endParaRPr sz="54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37"/>
        <p:cNvGrpSpPr/>
        <p:nvPr/>
      </p:nvGrpSpPr>
      <p:grpSpPr>
        <a:xfrm>
          <a:off x="0" y="0"/>
          <a:ext cx="0" cy="0"/>
          <a:chOff x="0" y="0"/>
          <a:chExt cx="0" cy="0"/>
        </a:xfrm>
      </p:grpSpPr>
      <p:sp>
        <p:nvSpPr>
          <p:cNvPr id="1238" name="Google Shape;1238;p82"/>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9" name="Google Shape;1239;p82"/>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Como criar uma função para reconhecer um variável do tipo Array Em JavaScript</a:t>
            </a:r>
            <a:endParaRPr sz="4400" b="1" i="0" u="none" strike="noStrike" cap="none">
              <a:solidFill>
                <a:srgbClr val="49B93C"/>
              </a:solidFill>
              <a:latin typeface="Montserrat"/>
              <a:ea typeface="Montserrat"/>
              <a:cs typeface="Montserrat"/>
              <a:sym typeface="Montserrat"/>
            </a:endParaRPr>
          </a:p>
        </p:txBody>
      </p:sp>
      <p:pic>
        <p:nvPicPr>
          <p:cNvPr id="1240" name="Google Shape;1240;p82"/>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241" name="Google Shape;1241;p82"/>
          <p:cNvSpPr txBox="1"/>
          <p:nvPr/>
        </p:nvSpPr>
        <p:spPr>
          <a:xfrm>
            <a:off x="677099" y="2860007"/>
            <a:ext cx="15449456" cy="568874"/>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Podemos desenvolver uma função simples, utilizando a própria função isArray()</a:t>
            </a:r>
            <a:endParaRPr/>
          </a:p>
        </p:txBody>
      </p:sp>
      <p:sp>
        <p:nvSpPr>
          <p:cNvPr id="1242" name="Google Shape;1242;p82"/>
          <p:cNvSpPr/>
          <p:nvPr/>
        </p:nvSpPr>
        <p:spPr>
          <a:xfrm>
            <a:off x="2979669" y="3642555"/>
            <a:ext cx="10844315" cy="1760688"/>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D1949E"/>
              </a:buClr>
              <a:buSzPts val="2800"/>
              <a:buFont typeface="Arial"/>
              <a:buNone/>
            </a:pPr>
            <a:r>
              <a:rPr lang="pt-BR" sz="2800" b="0" i="0" u="none" strike="noStrike" cap="none">
                <a:solidFill>
                  <a:srgbClr val="D1949E"/>
                </a:solidFill>
                <a:latin typeface="Consolas"/>
                <a:ea typeface="Consolas"/>
                <a:cs typeface="Consolas"/>
                <a:sym typeface="Consolas"/>
              </a:rPr>
              <a:t>function</a:t>
            </a:r>
            <a:r>
              <a:rPr lang="pt-BR" sz="2800" b="0" i="0" u="none" strike="noStrike" cap="none">
                <a:solidFill>
                  <a:srgbClr val="FFFFFF"/>
                </a:solidFill>
                <a:latin typeface="Consolas"/>
                <a:ea typeface="Consolas"/>
                <a:cs typeface="Consolas"/>
                <a:sym typeface="Consolas"/>
              </a:rPr>
              <a:t> isArray(x) { </a:t>
            </a:r>
            <a:endParaRPr/>
          </a:p>
          <a:p>
            <a:pPr marL="0" marR="0" lvl="0" indent="0" algn="l" rtl="0">
              <a:lnSpc>
                <a:spcPct val="100000"/>
              </a:lnSpc>
              <a:spcBef>
                <a:spcPts val="0"/>
              </a:spcBef>
              <a:spcAft>
                <a:spcPts val="0"/>
              </a:spcAft>
              <a:buClr>
                <a:srgbClr val="D1949E"/>
              </a:buClr>
              <a:buSzPts val="2800"/>
              <a:buFont typeface="Arial"/>
              <a:buNone/>
            </a:pPr>
            <a:r>
              <a:rPr lang="pt-BR" sz="2800" b="0" i="0" u="none" strike="noStrike" cap="none">
                <a:solidFill>
                  <a:srgbClr val="D1949E"/>
                </a:solidFill>
                <a:latin typeface="Consolas"/>
                <a:ea typeface="Consolas"/>
                <a:cs typeface="Consolas"/>
                <a:sym typeface="Consolas"/>
              </a:rPr>
              <a:t>return</a:t>
            </a:r>
            <a:r>
              <a:rPr lang="pt-BR" sz="2800" b="0" i="0" u="none" strike="noStrike" cap="none">
                <a:solidFill>
                  <a:srgbClr val="FFFFFF"/>
                </a:solidFill>
                <a:latin typeface="Consolas"/>
                <a:ea typeface="Consolas"/>
                <a:cs typeface="Consolas"/>
                <a:sym typeface="Consolas"/>
              </a:rPr>
              <a:t> x.constructor.toString().indexOf(</a:t>
            </a:r>
            <a:r>
              <a:rPr lang="pt-BR" sz="2800" b="0" i="0" u="none" strike="noStrike" cap="none">
                <a:solidFill>
                  <a:srgbClr val="BDE052"/>
                </a:solidFill>
                <a:latin typeface="Consolas"/>
                <a:ea typeface="Consolas"/>
                <a:cs typeface="Consolas"/>
                <a:sym typeface="Consolas"/>
              </a:rPr>
              <a:t>"Array"</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F5B83D"/>
                </a:solidFill>
                <a:latin typeface="Consolas"/>
                <a:ea typeface="Consolas"/>
                <a:cs typeface="Consolas"/>
                <a:sym typeface="Consolas"/>
              </a:rPr>
              <a:t>&gt;</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AF7DFF"/>
                </a:solidFill>
                <a:latin typeface="Consolas"/>
                <a:ea typeface="Consolas"/>
                <a:cs typeface="Consolas"/>
                <a:sym typeface="Consolas"/>
              </a:rPr>
              <a:t>1</a:t>
            </a:r>
            <a:r>
              <a:rPr lang="pt-BR" sz="28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a:t>
            </a:r>
            <a:r>
              <a:rPr lang="pt-BR" sz="4800" b="0" i="0" u="none" strike="noStrike" cap="none">
                <a:solidFill>
                  <a:schemeClr val="dk1"/>
                </a:solidFill>
                <a:latin typeface="Arial"/>
                <a:ea typeface="Arial"/>
                <a:cs typeface="Arial"/>
                <a:sym typeface="Arial"/>
              </a:rPr>
              <a:t> </a:t>
            </a:r>
            <a:endParaRPr sz="5400" b="0" i="0" u="none" strike="noStrike" cap="none">
              <a:solidFill>
                <a:schemeClr val="dk1"/>
              </a:solidFill>
              <a:latin typeface="Arial"/>
              <a:ea typeface="Arial"/>
              <a:cs typeface="Arial"/>
              <a:sym typeface="Arial"/>
            </a:endParaRPr>
          </a:p>
        </p:txBody>
      </p:sp>
      <p:sp>
        <p:nvSpPr>
          <p:cNvPr id="1243" name="Google Shape;1243;p82"/>
          <p:cNvSpPr txBox="1"/>
          <p:nvPr/>
        </p:nvSpPr>
        <p:spPr>
          <a:xfrm>
            <a:off x="677099" y="5743599"/>
            <a:ext cx="16301646"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função criada acima, sempre retorna verdadeiro se o argumento for um Array. Ou mais precisamente: ele retorna se o protótipo do objeto contiver a palavra "Array".</a:t>
            </a:r>
            <a:endParaRPr/>
          </a:p>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 instanceof do operador retorna verdadeiro se um objeto for criado por um determinado construtor:</a:t>
            </a:r>
            <a:endParaRPr/>
          </a:p>
        </p:txBody>
      </p:sp>
      <p:sp>
        <p:nvSpPr>
          <p:cNvPr id="1244" name="Google Shape;1244;p82"/>
          <p:cNvSpPr/>
          <p:nvPr/>
        </p:nvSpPr>
        <p:spPr>
          <a:xfrm>
            <a:off x="4162684" y="7717213"/>
            <a:ext cx="8478283" cy="1760688"/>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D1949E"/>
              </a:buClr>
              <a:buSzPts val="2800"/>
              <a:buFont typeface="Arial"/>
              <a:buNone/>
            </a:pPr>
            <a:r>
              <a:rPr lang="pt-BR" sz="2800" b="0" i="0" u="none" strike="noStrike" cap="none">
                <a:solidFill>
                  <a:srgbClr val="D1949E"/>
                </a:solidFill>
                <a:latin typeface="Consolas"/>
                <a:ea typeface="Consolas"/>
                <a:cs typeface="Consolas"/>
                <a:sym typeface="Consolas"/>
              </a:rPr>
              <a:t>var</a:t>
            </a:r>
            <a:r>
              <a:rPr lang="pt-BR" sz="2800" b="0" i="0" u="none" strike="noStrike" cap="none">
                <a:solidFill>
                  <a:srgbClr val="FFFFFF"/>
                </a:solidFill>
                <a:latin typeface="Consolas"/>
                <a:ea typeface="Consolas"/>
                <a:cs typeface="Consolas"/>
                <a:sym typeface="Consolas"/>
              </a:rPr>
              <a:t> carros </a:t>
            </a:r>
            <a:r>
              <a:rPr lang="pt-BR" sz="2800" b="0" i="0" u="none" strike="noStrike" cap="none">
                <a:solidFill>
                  <a:srgbClr val="F5B83D"/>
                </a:solidFill>
                <a:latin typeface="Consolas"/>
                <a:ea typeface="Consolas"/>
                <a:cs typeface="Consolas"/>
                <a:sym typeface="Consolas"/>
              </a:rPr>
              <a:t>=</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“Uno"</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“Gol"</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“Ka"</a:t>
            </a:r>
            <a:r>
              <a:rPr lang="pt-BR" sz="2800" b="0" i="0" u="none" strike="noStrike" cap="none">
                <a:solidFill>
                  <a:srgbClr val="FFFFFF"/>
                </a:solidFill>
                <a:latin typeface="Consolas"/>
                <a:ea typeface="Consolas"/>
                <a:cs typeface="Consolas"/>
                <a:sym typeface="Consolas"/>
              </a:rPr>
              <a:t>, </a:t>
            </a:r>
            <a:r>
              <a:rPr lang="pt-BR" sz="2800" b="0" i="0" u="none" strike="noStrike" cap="none">
                <a:solidFill>
                  <a:srgbClr val="BDE052"/>
                </a:solidFill>
                <a:latin typeface="Consolas"/>
                <a:ea typeface="Consolas"/>
                <a:cs typeface="Consolas"/>
                <a:sym typeface="Consolas"/>
              </a:rPr>
              <a:t>“HB20"</a:t>
            </a:r>
            <a:r>
              <a:rPr lang="pt-BR" sz="28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carros </a:t>
            </a:r>
            <a:r>
              <a:rPr lang="pt-BR" sz="2800" b="0" i="0" u="none" strike="noStrike" cap="none">
                <a:solidFill>
                  <a:srgbClr val="D1949E"/>
                </a:solidFill>
                <a:latin typeface="Consolas"/>
                <a:ea typeface="Consolas"/>
                <a:cs typeface="Consolas"/>
                <a:sym typeface="Consolas"/>
              </a:rPr>
              <a:t>instanceof</a:t>
            </a:r>
            <a:r>
              <a:rPr lang="pt-BR" sz="2800" b="0" i="0" u="none" strike="noStrike" cap="none">
                <a:solidFill>
                  <a:srgbClr val="FFFFFF"/>
                </a:solidFill>
                <a:latin typeface="Consolas"/>
                <a:ea typeface="Consolas"/>
                <a:cs typeface="Consolas"/>
                <a:sym typeface="Consolas"/>
              </a:rPr>
              <a:t> Array </a:t>
            </a:r>
            <a:endParaRPr/>
          </a:p>
          <a:p>
            <a:pPr marL="0" marR="0" lvl="0" indent="0" algn="l" rtl="0">
              <a:lnSpc>
                <a:spcPct val="100000"/>
              </a:lnSpc>
              <a:spcBef>
                <a:spcPts val="0"/>
              </a:spcBef>
              <a:spcAft>
                <a:spcPts val="0"/>
              </a:spcAft>
              <a:buClr>
                <a:srgbClr val="998066"/>
              </a:buClr>
              <a:buSzPts val="2800"/>
              <a:buFont typeface="Arial"/>
              <a:buNone/>
            </a:pPr>
            <a:r>
              <a:rPr lang="pt-BR" sz="2800" b="0" i="0" u="none" strike="noStrike" cap="none">
                <a:solidFill>
                  <a:srgbClr val="998066"/>
                </a:solidFill>
                <a:latin typeface="Consolas"/>
                <a:ea typeface="Consolas"/>
                <a:cs typeface="Consolas"/>
                <a:sym typeface="Consolas"/>
              </a:rPr>
              <a:t>// retorna true</a:t>
            </a:r>
            <a:r>
              <a:rPr lang="pt-BR" sz="4800" b="0" i="0" u="none" strike="noStrike" cap="none">
                <a:solidFill>
                  <a:schemeClr val="dk1"/>
                </a:solidFill>
                <a:latin typeface="Arial"/>
                <a:ea typeface="Arial"/>
                <a:cs typeface="Arial"/>
                <a:sym typeface="Arial"/>
              </a:rPr>
              <a:t> </a:t>
            </a:r>
            <a:endParaRPr sz="54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48"/>
        <p:cNvGrpSpPr/>
        <p:nvPr/>
      </p:nvGrpSpPr>
      <p:grpSpPr>
        <a:xfrm>
          <a:off x="0" y="0"/>
          <a:ext cx="0" cy="0"/>
          <a:chOff x="0" y="0"/>
          <a:chExt cx="0" cy="0"/>
        </a:xfrm>
      </p:grpSpPr>
      <p:sp>
        <p:nvSpPr>
          <p:cNvPr id="1249" name="Google Shape;1249;p83"/>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0" name="Google Shape;1250;p83"/>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Criando uma Desestruturação de Array Em JavaScript</a:t>
            </a:r>
            <a:endParaRPr sz="4400" b="1" i="0" u="none" strike="noStrike" cap="none">
              <a:solidFill>
                <a:srgbClr val="49B93C"/>
              </a:solidFill>
              <a:latin typeface="Montserrat"/>
              <a:ea typeface="Montserrat"/>
              <a:cs typeface="Montserrat"/>
              <a:sym typeface="Montserrat"/>
            </a:endParaRPr>
          </a:p>
        </p:txBody>
      </p:sp>
      <p:pic>
        <p:nvPicPr>
          <p:cNvPr id="1251" name="Google Shape;1251;p83"/>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252" name="Google Shape;1252;p83"/>
          <p:cNvSpPr txBox="1"/>
          <p:nvPr/>
        </p:nvSpPr>
        <p:spPr>
          <a:xfrm>
            <a:off x="677099" y="6314107"/>
            <a:ext cx="1630164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No exemplo acima criamos uma atribuição padrão de valores para o array.</a:t>
            </a:r>
            <a:endParaRPr/>
          </a:p>
        </p:txBody>
      </p:sp>
      <p:sp>
        <p:nvSpPr>
          <p:cNvPr id="1253" name="Google Shape;1253;p83"/>
          <p:cNvSpPr/>
          <p:nvPr/>
        </p:nvSpPr>
        <p:spPr>
          <a:xfrm>
            <a:off x="4931611" y="2591364"/>
            <a:ext cx="6352916" cy="3361126"/>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569CD6"/>
                </a:solidFill>
                <a:latin typeface="Consolas"/>
                <a:ea typeface="Consolas"/>
                <a:cs typeface="Consolas"/>
                <a:sym typeface="Consolas"/>
              </a:rPr>
              <a:t>var</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numeros</a:t>
            </a:r>
            <a:r>
              <a:rPr lang="pt-BR" sz="2400" b="0" i="0" u="none" strike="noStrike" cap="none">
                <a:solidFill>
                  <a:srgbClr val="D4D4D4"/>
                </a:solidFill>
                <a:latin typeface="Consolas"/>
                <a:ea typeface="Consolas"/>
                <a:cs typeface="Consolas"/>
                <a:sym typeface="Consolas"/>
              </a:rPr>
              <a:t> = [</a:t>
            </a:r>
            <a:r>
              <a:rPr lang="pt-BR" sz="2400" b="0" i="0" u="none" strike="noStrike" cap="none">
                <a:solidFill>
                  <a:srgbClr val="CE9178"/>
                </a:solidFill>
                <a:latin typeface="Consolas"/>
                <a:ea typeface="Consolas"/>
                <a:cs typeface="Consolas"/>
                <a:sym typeface="Consolas"/>
              </a:rPr>
              <a:t>"um"</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CE9178"/>
                </a:solidFill>
                <a:latin typeface="Consolas"/>
                <a:ea typeface="Consolas"/>
                <a:cs typeface="Consolas"/>
                <a:sym typeface="Consolas"/>
              </a:rPr>
              <a:t>"dois"</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CE9178"/>
                </a:solidFill>
                <a:latin typeface="Consolas"/>
                <a:ea typeface="Consolas"/>
                <a:cs typeface="Consolas"/>
                <a:sym typeface="Consolas"/>
              </a:rPr>
              <a:t>"tres"</a:t>
            </a:r>
            <a:r>
              <a:rPr lang="pt-BR" sz="24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400" b="0" i="0" u="none" strike="noStrike" cap="none">
                <a:solidFill>
                  <a:srgbClr val="569CD6"/>
                </a:solidFill>
                <a:latin typeface="Consolas"/>
                <a:ea typeface="Consolas"/>
                <a:cs typeface="Consolas"/>
                <a:sym typeface="Consolas"/>
              </a:rPr>
              <a:t>var</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um</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dois</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tres</a:t>
            </a:r>
            <a:r>
              <a:rPr lang="pt-BR" sz="2400" b="0" i="0" u="none" strike="noStrike" cap="none">
                <a:solidFill>
                  <a:srgbClr val="D4D4D4"/>
                </a:solidFill>
                <a:latin typeface="Consolas"/>
                <a:ea typeface="Consolas"/>
                <a:cs typeface="Consolas"/>
                <a:sym typeface="Consolas"/>
              </a:rPr>
              <a:t>] = </a:t>
            </a:r>
            <a:r>
              <a:rPr lang="pt-BR" sz="2400" b="0" i="0" u="none" strike="noStrike" cap="none">
                <a:solidFill>
                  <a:srgbClr val="9CDCFE"/>
                </a:solidFill>
                <a:latin typeface="Consolas"/>
                <a:ea typeface="Consolas"/>
                <a:cs typeface="Consolas"/>
                <a:sym typeface="Consolas"/>
              </a:rPr>
              <a:t>numeros</a:t>
            </a:r>
            <a:r>
              <a:rPr lang="pt-BR" sz="24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console</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DCDCAA"/>
                </a:solidFill>
                <a:latin typeface="Consolas"/>
                <a:ea typeface="Consolas"/>
                <a:cs typeface="Consolas"/>
                <a:sym typeface="Consolas"/>
              </a:rPr>
              <a:t>log</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9CDCFE"/>
                </a:solidFill>
                <a:latin typeface="Consolas"/>
                <a:ea typeface="Consolas"/>
                <a:cs typeface="Consolas"/>
                <a:sym typeface="Consolas"/>
              </a:rPr>
              <a:t>um</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6A9955"/>
                </a:solidFill>
                <a:latin typeface="Consolas"/>
                <a:ea typeface="Consolas"/>
                <a:cs typeface="Consolas"/>
                <a:sym typeface="Consolas"/>
              </a:rPr>
              <a:t>// “um"</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console</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DCDCAA"/>
                </a:solidFill>
                <a:latin typeface="Consolas"/>
                <a:ea typeface="Consolas"/>
                <a:cs typeface="Consolas"/>
                <a:sym typeface="Consolas"/>
              </a:rPr>
              <a:t>log</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9CDCFE"/>
                </a:solidFill>
                <a:latin typeface="Consolas"/>
                <a:ea typeface="Consolas"/>
                <a:cs typeface="Consolas"/>
                <a:sym typeface="Consolas"/>
              </a:rPr>
              <a:t>dois</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6A9955"/>
                </a:solidFill>
                <a:latin typeface="Consolas"/>
                <a:ea typeface="Consolas"/>
                <a:cs typeface="Consolas"/>
                <a:sym typeface="Consolas"/>
              </a:rPr>
              <a:t>// “dois"</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console</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DCDCAA"/>
                </a:solidFill>
                <a:latin typeface="Consolas"/>
                <a:ea typeface="Consolas"/>
                <a:cs typeface="Consolas"/>
                <a:sym typeface="Consolas"/>
              </a:rPr>
              <a:t>log</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9CDCFE"/>
                </a:solidFill>
                <a:latin typeface="Consolas"/>
                <a:ea typeface="Consolas"/>
                <a:cs typeface="Consolas"/>
                <a:sym typeface="Consolas"/>
              </a:rPr>
              <a:t>tres</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6A9955"/>
                </a:solidFill>
                <a:latin typeface="Consolas"/>
                <a:ea typeface="Consolas"/>
                <a:cs typeface="Consolas"/>
                <a:sym typeface="Consolas"/>
              </a:rPr>
              <a:t>// “tres"</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400" b="0" i="0" u="none" strike="noStrike" cap="none">
                <a:solidFill>
                  <a:srgbClr val="D4D4D4"/>
                </a:solidFill>
                <a:latin typeface="Consolas"/>
                <a:ea typeface="Consolas"/>
                <a:cs typeface="Consolas"/>
                <a:sym typeface="Consolas"/>
              </a:rPr>
            </a:b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onsolas"/>
              <a:ea typeface="Consolas"/>
              <a:cs typeface="Consolas"/>
              <a:sym typeface="Consola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57"/>
        <p:cNvGrpSpPr/>
        <p:nvPr/>
      </p:nvGrpSpPr>
      <p:grpSpPr>
        <a:xfrm>
          <a:off x="0" y="0"/>
          <a:ext cx="0" cy="0"/>
          <a:chOff x="0" y="0"/>
          <a:chExt cx="0" cy="0"/>
        </a:xfrm>
      </p:grpSpPr>
      <p:sp>
        <p:nvSpPr>
          <p:cNvPr id="1258" name="Google Shape;1258;p84"/>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9" name="Google Shape;1259;p84"/>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Criando uma Desestruturação de Array Em JavaScript</a:t>
            </a:r>
            <a:endParaRPr sz="4400" b="1" i="0" u="none" strike="noStrike" cap="none">
              <a:solidFill>
                <a:srgbClr val="49B93C"/>
              </a:solidFill>
              <a:latin typeface="Montserrat"/>
              <a:ea typeface="Montserrat"/>
              <a:cs typeface="Montserrat"/>
              <a:sym typeface="Montserrat"/>
            </a:endParaRPr>
          </a:p>
        </p:txBody>
      </p:sp>
      <p:pic>
        <p:nvPicPr>
          <p:cNvPr id="1260" name="Google Shape;1260;p84"/>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261" name="Google Shape;1261;p84"/>
          <p:cNvSpPr txBox="1"/>
          <p:nvPr/>
        </p:nvSpPr>
        <p:spPr>
          <a:xfrm>
            <a:off x="677099" y="6314107"/>
            <a:ext cx="1630164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No exemplo acima,  criamos uma atribuição padrão de valores para o array.</a:t>
            </a:r>
            <a:endParaRPr/>
          </a:p>
        </p:txBody>
      </p:sp>
      <p:sp>
        <p:nvSpPr>
          <p:cNvPr id="1262" name="Google Shape;1262;p84"/>
          <p:cNvSpPr/>
          <p:nvPr/>
        </p:nvSpPr>
        <p:spPr>
          <a:xfrm>
            <a:off x="4931611" y="2591364"/>
            <a:ext cx="6352916" cy="3361126"/>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569CD6"/>
                </a:solidFill>
                <a:latin typeface="Consolas"/>
                <a:ea typeface="Consolas"/>
                <a:cs typeface="Consolas"/>
                <a:sym typeface="Consolas"/>
              </a:rPr>
              <a:t>var</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numeros</a:t>
            </a:r>
            <a:r>
              <a:rPr lang="pt-BR" sz="2400" b="0" i="0" u="none" strike="noStrike" cap="none">
                <a:solidFill>
                  <a:srgbClr val="D4D4D4"/>
                </a:solidFill>
                <a:latin typeface="Consolas"/>
                <a:ea typeface="Consolas"/>
                <a:cs typeface="Consolas"/>
                <a:sym typeface="Consolas"/>
              </a:rPr>
              <a:t> = [</a:t>
            </a:r>
            <a:r>
              <a:rPr lang="pt-BR" sz="2400" b="0" i="0" u="none" strike="noStrike" cap="none">
                <a:solidFill>
                  <a:srgbClr val="CE9178"/>
                </a:solidFill>
                <a:latin typeface="Consolas"/>
                <a:ea typeface="Consolas"/>
                <a:cs typeface="Consolas"/>
                <a:sym typeface="Consolas"/>
              </a:rPr>
              <a:t>"um"</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CE9178"/>
                </a:solidFill>
                <a:latin typeface="Consolas"/>
                <a:ea typeface="Consolas"/>
                <a:cs typeface="Consolas"/>
                <a:sym typeface="Consolas"/>
              </a:rPr>
              <a:t>"dois"</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CE9178"/>
                </a:solidFill>
                <a:latin typeface="Consolas"/>
                <a:ea typeface="Consolas"/>
                <a:cs typeface="Consolas"/>
                <a:sym typeface="Consolas"/>
              </a:rPr>
              <a:t>"tres"</a:t>
            </a:r>
            <a:r>
              <a:rPr lang="pt-BR" sz="24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400" b="0" i="0" u="none" strike="noStrike" cap="none">
                <a:solidFill>
                  <a:srgbClr val="569CD6"/>
                </a:solidFill>
                <a:latin typeface="Consolas"/>
                <a:ea typeface="Consolas"/>
                <a:cs typeface="Consolas"/>
                <a:sym typeface="Consolas"/>
              </a:rPr>
              <a:t>var</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um</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dois</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tres</a:t>
            </a:r>
            <a:r>
              <a:rPr lang="pt-BR" sz="2400" b="0" i="0" u="none" strike="noStrike" cap="none">
                <a:solidFill>
                  <a:srgbClr val="D4D4D4"/>
                </a:solidFill>
                <a:latin typeface="Consolas"/>
                <a:ea typeface="Consolas"/>
                <a:cs typeface="Consolas"/>
                <a:sym typeface="Consolas"/>
              </a:rPr>
              <a:t>] = </a:t>
            </a:r>
            <a:r>
              <a:rPr lang="pt-BR" sz="2400" b="0" i="0" u="none" strike="noStrike" cap="none">
                <a:solidFill>
                  <a:srgbClr val="9CDCFE"/>
                </a:solidFill>
                <a:latin typeface="Consolas"/>
                <a:ea typeface="Consolas"/>
                <a:cs typeface="Consolas"/>
                <a:sym typeface="Consolas"/>
              </a:rPr>
              <a:t>numeros</a:t>
            </a:r>
            <a:r>
              <a:rPr lang="pt-BR" sz="24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console</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DCDCAA"/>
                </a:solidFill>
                <a:latin typeface="Consolas"/>
                <a:ea typeface="Consolas"/>
                <a:cs typeface="Consolas"/>
                <a:sym typeface="Consolas"/>
              </a:rPr>
              <a:t>log</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9CDCFE"/>
                </a:solidFill>
                <a:latin typeface="Consolas"/>
                <a:ea typeface="Consolas"/>
                <a:cs typeface="Consolas"/>
                <a:sym typeface="Consolas"/>
              </a:rPr>
              <a:t>um</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6A9955"/>
                </a:solidFill>
                <a:latin typeface="Consolas"/>
                <a:ea typeface="Consolas"/>
                <a:cs typeface="Consolas"/>
                <a:sym typeface="Consolas"/>
              </a:rPr>
              <a:t>// “um"</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console</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DCDCAA"/>
                </a:solidFill>
                <a:latin typeface="Consolas"/>
                <a:ea typeface="Consolas"/>
                <a:cs typeface="Consolas"/>
                <a:sym typeface="Consolas"/>
              </a:rPr>
              <a:t>log</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9CDCFE"/>
                </a:solidFill>
                <a:latin typeface="Consolas"/>
                <a:ea typeface="Consolas"/>
                <a:cs typeface="Consolas"/>
                <a:sym typeface="Consolas"/>
              </a:rPr>
              <a:t>dois</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6A9955"/>
                </a:solidFill>
                <a:latin typeface="Consolas"/>
                <a:ea typeface="Consolas"/>
                <a:cs typeface="Consolas"/>
                <a:sym typeface="Consolas"/>
              </a:rPr>
              <a:t>// “dois"</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console</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DCDCAA"/>
                </a:solidFill>
                <a:latin typeface="Consolas"/>
                <a:ea typeface="Consolas"/>
                <a:cs typeface="Consolas"/>
                <a:sym typeface="Consolas"/>
              </a:rPr>
              <a:t>log</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9CDCFE"/>
                </a:solidFill>
                <a:latin typeface="Consolas"/>
                <a:ea typeface="Consolas"/>
                <a:cs typeface="Consolas"/>
                <a:sym typeface="Consolas"/>
              </a:rPr>
              <a:t>tres</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6A9955"/>
                </a:solidFill>
                <a:latin typeface="Consolas"/>
                <a:ea typeface="Consolas"/>
                <a:cs typeface="Consolas"/>
                <a:sym typeface="Consolas"/>
              </a:rPr>
              <a:t>// “tres"</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400" b="0" i="0" u="none" strike="noStrike" cap="none">
                <a:solidFill>
                  <a:srgbClr val="D4D4D4"/>
                </a:solidFill>
                <a:latin typeface="Consolas"/>
                <a:ea typeface="Consolas"/>
                <a:cs typeface="Consolas"/>
                <a:sym typeface="Consolas"/>
              </a:rPr>
            </a:b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onsolas"/>
              <a:ea typeface="Consolas"/>
              <a:cs typeface="Consolas"/>
              <a:sym typeface="Consola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66"/>
        <p:cNvGrpSpPr/>
        <p:nvPr/>
      </p:nvGrpSpPr>
      <p:grpSpPr>
        <a:xfrm>
          <a:off x="0" y="0"/>
          <a:ext cx="0" cy="0"/>
          <a:chOff x="0" y="0"/>
          <a:chExt cx="0" cy="0"/>
        </a:xfrm>
      </p:grpSpPr>
      <p:sp>
        <p:nvSpPr>
          <p:cNvPr id="1267" name="Google Shape;1267;p85"/>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8" name="Google Shape;1268;p85"/>
          <p:cNvSpPr txBox="1"/>
          <p:nvPr/>
        </p:nvSpPr>
        <p:spPr>
          <a:xfrm>
            <a:off x="677099" y="783238"/>
            <a:ext cx="12748626"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Criando uma Desestruturação de Array Em JavaScript</a:t>
            </a:r>
            <a:endParaRPr sz="4400" b="1" i="0" u="none" strike="noStrike" cap="none">
              <a:solidFill>
                <a:srgbClr val="49B93C"/>
              </a:solidFill>
              <a:latin typeface="Montserrat"/>
              <a:ea typeface="Montserrat"/>
              <a:cs typeface="Montserrat"/>
              <a:sym typeface="Montserrat"/>
            </a:endParaRPr>
          </a:p>
        </p:txBody>
      </p:sp>
      <p:pic>
        <p:nvPicPr>
          <p:cNvPr id="1269" name="Google Shape;1269;p85"/>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270" name="Google Shape;1270;p85"/>
          <p:cNvSpPr txBox="1"/>
          <p:nvPr/>
        </p:nvSpPr>
        <p:spPr>
          <a:xfrm>
            <a:off x="677099" y="6314107"/>
            <a:ext cx="16301646"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No exemplo acima,  criamos uma atribuição via desestruturação separadamente  da declaração dela </a:t>
            </a:r>
            <a:endParaRPr/>
          </a:p>
        </p:txBody>
      </p:sp>
      <p:sp>
        <p:nvSpPr>
          <p:cNvPr id="1271" name="Google Shape;1271;p85"/>
          <p:cNvSpPr/>
          <p:nvPr/>
        </p:nvSpPr>
        <p:spPr>
          <a:xfrm>
            <a:off x="4931611" y="2591364"/>
            <a:ext cx="6352916" cy="3361126"/>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None/>
            </a:pP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569CD6"/>
                </a:solidFill>
                <a:latin typeface="Consolas"/>
                <a:ea typeface="Consolas"/>
                <a:cs typeface="Consolas"/>
                <a:sym typeface="Consolas"/>
              </a:rPr>
              <a:t>var</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a</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b</a:t>
            </a:r>
            <a:r>
              <a:rPr lang="pt-BR" sz="24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br>
              <a:rPr lang="pt-BR" sz="2400" b="0" i="0" u="none" strike="noStrike" cap="none">
                <a:solidFill>
                  <a:srgbClr val="D4D4D4"/>
                </a:solidFill>
                <a:latin typeface="Consolas"/>
                <a:ea typeface="Consolas"/>
                <a:cs typeface="Consolas"/>
                <a:sym typeface="Consolas"/>
              </a:rPr>
            </a:b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9CDCFE"/>
                </a:solidFill>
                <a:latin typeface="Consolas"/>
                <a:ea typeface="Consolas"/>
                <a:cs typeface="Consolas"/>
                <a:sym typeface="Consolas"/>
              </a:rPr>
              <a:t>a</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9CDCFE"/>
                </a:solidFill>
                <a:latin typeface="Consolas"/>
                <a:ea typeface="Consolas"/>
                <a:cs typeface="Consolas"/>
                <a:sym typeface="Consolas"/>
              </a:rPr>
              <a:t>b</a:t>
            </a:r>
            <a:r>
              <a:rPr lang="pt-BR" sz="2400" b="0" i="0" u="none" strike="noStrike" cap="none">
                <a:solidFill>
                  <a:srgbClr val="D4D4D4"/>
                </a:solidFill>
                <a:latin typeface="Consolas"/>
                <a:ea typeface="Consolas"/>
                <a:cs typeface="Consolas"/>
                <a:sym typeface="Consolas"/>
              </a:rPr>
              <a:t>] = [</a:t>
            </a:r>
            <a:r>
              <a:rPr lang="pt-BR" sz="2400" b="0" i="0" u="none" strike="noStrike" cap="none">
                <a:solidFill>
                  <a:srgbClr val="B5CEA8"/>
                </a:solidFill>
                <a:latin typeface="Consolas"/>
                <a:ea typeface="Consolas"/>
                <a:cs typeface="Consolas"/>
                <a:sym typeface="Consolas"/>
              </a:rPr>
              <a:t>1</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B5CEA8"/>
                </a:solidFill>
                <a:latin typeface="Consolas"/>
                <a:ea typeface="Consolas"/>
                <a:cs typeface="Consolas"/>
                <a:sym typeface="Consolas"/>
              </a:rPr>
              <a:t>2</a:t>
            </a:r>
            <a:r>
              <a:rPr lang="pt-BR" sz="2400" b="0" i="0" u="none" strike="noStrike" cap="none">
                <a:solidFill>
                  <a:srgbClr val="D4D4D4"/>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pt-BR" sz="2400" b="0" i="0" u="none" strike="noStrike" cap="none">
                <a:solidFill>
                  <a:srgbClr val="9CDCFE"/>
                </a:solidFill>
                <a:latin typeface="Consolas"/>
                <a:ea typeface="Consolas"/>
                <a:cs typeface="Consolas"/>
                <a:sym typeface="Consolas"/>
              </a:rPr>
              <a:t>console</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DCDCAA"/>
                </a:solidFill>
                <a:latin typeface="Consolas"/>
                <a:ea typeface="Consolas"/>
                <a:cs typeface="Consolas"/>
                <a:sym typeface="Consolas"/>
              </a:rPr>
              <a:t>log</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9CDCFE"/>
                </a:solidFill>
                <a:latin typeface="Consolas"/>
                <a:ea typeface="Consolas"/>
                <a:cs typeface="Consolas"/>
                <a:sym typeface="Consolas"/>
              </a:rPr>
              <a:t>a</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6A9955"/>
                </a:solidFill>
                <a:latin typeface="Consolas"/>
                <a:ea typeface="Consolas"/>
                <a:cs typeface="Consolas"/>
                <a:sym typeface="Consolas"/>
              </a:rPr>
              <a:t>// 1</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pt-BR" sz="2400" b="0" i="0" u="none" strike="noStrike" cap="none">
                <a:solidFill>
                  <a:srgbClr val="9CDCFE"/>
                </a:solidFill>
                <a:latin typeface="Consolas"/>
                <a:ea typeface="Consolas"/>
                <a:cs typeface="Consolas"/>
                <a:sym typeface="Consolas"/>
              </a:rPr>
              <a:t>console</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DCDCAA"/>
                </a:solidFill>
                <a:latin typeface="Consolas"/>
                <a:ea typeface="Consolas"/>
                <a:cs typeface="Consolas"/>
                <a:sym typeface="Consolas"/>
              </a:rPr>
              <a:t>log</a:t>
            </a:r>
            <a:r>
              <a:rPr lang="pt-BR" sz="2400" b="0" i="0" u="none" strike="noStrike" cap="none">
                <a:solidFill>
                  <a:srgbClr val="D4D4D4"/>
                </a:solidFill>
                <a:latin typeface="Consolas"/>
                <a:ea typeface="Consolas"/>
                <a:cs typeface="Consolas"/>
                <a:sym typeface="Consolas"/>
              </a:rPr>
              <a:t>(</a:t>
            </a:r>
            <a:r>
              <a:rPr lang="pt-BR" sz="2400" b="0" i="0" u="none" strike="noStrike" cap="none">
                <a:solidFill>
                  <a:srgbClr val="9CDCFE"/>
                </a:solidFill>
                <a:latin typeface="Consolas"/>
                <a:ea typeface="Consolas"/>
                <a:cs typeface="Consolas"/>
                <a:sym typeface="Consolas"/>
              </a:rPr>
              <a:t>b</a:t>
            </a:r>
            <a:r>
              <a:rPr lang="pt-BR" sz="2400" b="0" i="0" u="none" strike="noStrike" cap="none">
                <a:solidFill>
                  <a:srgbClr val="D4D4D4"/>
                </a:solidFill>
                <a:latin typeface="Consolas"/>
                <a:ea typeface="Consolas"/>
                <a:cs typeface="Consolas"/>
                <a:sym typeface="Consolas"/>
              </a:rPr>
              <a:t>); </a:t>
            </a:r>
            <a:r>
              <a:rPr lang="pt-BR" sz="2400" b="0" i="0" u="none" strike="noStrike" cap="none">
                <a:solidFill>
                  <a:srgbClr val="6A9955"/>
                </a:solidFill>
                <a:latin typeface="Consolas"/>
                <a:ea typeface="Consolas"/>
                <a:cs typeface="Consolas"/>
                <a:sym typeface="Consolas"/>
              </a:rPr>
              <a:t>// 2</a:t>
            </a: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br>
              <a:rPr lang="pt-BR" sz="2400" b="0" i="0" u="none" strike="noStrike" cap="none">
                <a:solidFill>
                  <a:srgbClr val="D4D4D4"/>
                </a:solidFill>
                <a:latin typeface="Consolas"/>
                <a:ea typeface="Consolas"/>
                <a:cs typeface="Consolas"/>
                <a:sym typeface="Consolas"/>
              </a:rPr>
            </a:br>
            <a:endParaRPr sz="2400" b="0" i="0" u="none" strike="noStrike" cap="none">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Consolas"/>
              <a:ea typeface="Consolas"/>
              <a:cs typeface="Consolas"/>
              <a:sym typeface="Consola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75"/>
        <p:cNvGrpSpPr/>
        <p:nvPr/>
      </p:nvGrpSpPr>
      <p:grpSpPr>
        <a:xfrm>
          <a:off x="0" y="0"/>
          <a:ext cx="0" cy="0"/>
          <a:chOff x="0" y="0"/>
          <a:chExt cx="0" cy="0"/>
        </a:xfrm>
      </p:grpSpPr>
      <p:sp>
        <p:nvSpPr>
          <p:cNvPr id="1276" name="Google Shape;1276;p86"/>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7" name="Google Shape;1277;p86"/>
          <p:cNvSpPr txBox="1"/>
          <p:nvPr/>
        </p:nvSpPr>
        <p:spPr>
          <a:xfrm>
            <a:off x="677099" y="783238"/>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O que é JSON?</a:t>
            </a:r>
            <a:endParaRPr sz="4400" b="1" i="0" u="none" strike="noStrike" cap="none">
              <a:solidFill>
                <a:srgbClr val="49B93C"/>
              </a:solidFill>
              <a:latin typeface="Montserrat"/>
              <a:ea typeface="Montserrat"/>
              <a:cs typeface="Montserrat"/>
              <a:sym typeface="Montserrat"/>
            </a:endParaRPr>
          </a:p>
        </p:txBody>
      </p:sp>
      <p:pic>
        <p:nvPicPr>
          <p:cNvPr id="1278" name="Google Shape;1278;p86"/>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279" name="Google Shape;1279;p86"/>
          <p:cNvSpPr txBox="1"/>
          <p:nvPr/>
        </p:nvSpPr>
        <p:spPr>
          <a:xfrm>
            <a:off x="677099" y="2335877"/>
            <a:ext cx="15948356"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JSON ou JavaScript Object Notation  é um formato leve de troca de informações/dados entre sistemas. </a:t>
            </a:r>
            <a:endParaRPr/>
          </a:p>
          <a:p>
            <a:pPr marL="0" marR="0" lvl="0" indent="0" algn="l" rtl="0">
              <a:lnSpc>
                <a:spcPct val="10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 JSON além de ser um formato leve é muito simples de ler. Mas quando dizemos que algo é simples, precisamos ter cuidado em compará-lo com algo mais complexo para entendermos tal simplicidade </a:t>
            </a:r>
            <a:endParaRPr/>
          </a:p>
          <a:p>
            <a:pPr marL="0" marR="0" lvl="0" indent="0" algn="l" rtl="0">
              <a:lnSpc>
                <a:spcPct val="10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Para ficar mais claro o nosso exemplo, podemos  comparar o JSON com o </a:t>
            </a:r>
            <a:r>
              <a:rPr lang="pt-BR" sz="2800" b="0" i="0" u="sng" strike="noStrike" cap="none">
                <a:solidFill>
                  <a:srgbClr val="434343"/>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formato XML</a:t>
            </a:r>
            <a:r>
              <a:rPr lang="pt-BR" sz="2800" b="0" i="0" u="none" strike="noStrike" cap="none">
                <a:solidFill>
                  <a:srgbClr val="434343"/>
                </a:solidFill>
                <a:latin typeface="Montserrat"/>
                <a:ea typeface="Montserrat"/>
                <a:cs typeface="Montserrat"/>
                <a:sym typeface="Montserrat"/>
              </a:rPr>
              <a:t>.</a:t>
            </a:r>
            <a:endParaRPr/>
          </a:p>
        </p:txBody>
      </p:sp>
      <p:sp>
        <p:nvSpPr>
          <p:cNvPr id="1280" name="Google Shape;1280;p86"/>
          <p:cNvSpPr/>
          <p:nvPr/>
        </p:nvSpPr>
        <p:spPr>
          <a:xfrm>
            <a:off x="677098" y="6778481"/>
            <a:ext cx="8300647" cy="2745573"/>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&lt;note&gt;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&lt;to&gt;</a:t>
            </a:r>
            <a:r>
              <a:rPr lang="pt-BR" sz="2400" b="0" i="0" u="none" strike="noStrike" cap="none">
                <a:solidFill>
                  <a:srgbClr val="FFFFFF"/>
                </a:solidFill>
                <a:latin typeface="Consolas"/>
                <a:ea typeface="Consolas"/>
                <a:cs typeface="Consolas"/>
                <a:sym typeface="Consolas"/>
              </a:rPr>
              <a:t>Ricardo</a:t>
            </a:r>
            <a:r>
              <a:rPr lang="pt-BR" sz="2400" b="0" i="0" u="none" strike="noStrike" cap="none">
                <a:solidFill>
                  <a:srgbClr val="D1949E"/>
                </a:solidFill>
                <a:latin typeface="Consolas"/>
                <a:ea typeface="Consolas"/>
                <a:cs typeface="Consolas"/>
                <a:sym typeface="Consolas"/>
              </a:rPr>
              <a:t>&lt;/to&gt;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&lt;from&gt;</a:t>
            </a:r>
            <a:r>
              <a:rPr lang="pt-BR" sz="2400" b="0" i="0" u="none" strike="noStrike" cap="none">
                <a:solidFill>
                  <a:srgbClr val="FFFFFF"/>
                </a:solidFill>
                <a:latin typeface="Consolas"/>
                <a:ea typeface="Consolas"/>
                <a:cs typeface="Consolas"/>
                <a:sym typeface="Consolas"/>
              </a:rPr>
              <a:t>Luciana</a:t>
            </a:r>
            <a:r>
              <a:rPr lang="pt-BR" sz="2400" b="0" i="0" u="none" strike="noStrike" cap="none">
                <a:solidFill>
                  <a:srgbClr val="D1949E"/>
                </a:solidFill>
                <a:latin typeface="Consolas"/>
                <a:ea typeface="Consolas"/>
                <a:cs typeface="Consolas"/>
                <a:sym typeface="Consolas"/>
              </a:rPr>
              <a:t>&lt;/from&gt;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&lt;heading&gt;</a:t>
            </a:r>
            <a:r>
              <a:rPr lang="pt-BR" sz="2400" b="0" i="0" u="none" strike="noStrike" cap="none">
                <a:solidFill>
                  <a:srgbClr val="FFFFFF"/>
                </a:solidFill>
                <a:latin typeface="Consolas"/>
                <a:ea typeface="Consolas"/>
                <a:cs typeface="Consolas"/>
                <a:sym typeface="Consolas"/>
              </a:rPr>
              <a:t>Lembrete</a:t>
            </a:r>
            <a:r>
              <a:rPr lang="pt-BR" sz="2400" b="0" i="0" u="none" strike="noStrike" cap="none">
                <a:solidFill>
                  <a:srgbClr val="D1949E"/>
                </a:solidFill>
                <a:latin typeface="Consolas"/>
                <a:ea typeface="Consolas"/>
                <a:cs typeface="Consolas"/>
                <a:sym typeface="Consolas"/>
              </a:rPr>
              <a:t>&lt;/heading&gt;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&lt;body&gt;</a:t>
            </a:r>
            <a:r>
              <a:rPr lang="pt-BR" sz="2400" b="0" i="0" u="none" strike="noStrike" cap="none">
                <a:solidFill>
                  <a:srgbClr val="FFFFFF"/>
                </a:solidFill>
                <a:latin typeface="Consolas"/>
                <a:ea typeface="Consolas"/>
                <a:cs typeface="Consolas"/>
                <a:sym typeface="Consolas"/>
              </a:rPr>
              <a:t>Não se esqueça de mim neste fim de semana!</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&lt;/body&gt;</a:t>
            </a:r>
            <a:r>
              <a:rPr lang="pt-BR" sz="24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D1949E"/>
              </a:buClr>
              <a:buSzPts val="2400"/>
              <a:buFont typeface="Arial"/>
              <a:buNone/>
            </a:pPr>
            <a:r>
              <a:rPr lang="pt-BR" sz="2400" b="0" i="0" u="none" strike="noStrike" cap="none">
                <a:solidFill>
                  <a:srgbClr val="D1949E"/>
                </a:solidFill>
                <a:latin typeface="Consolas"/>
                <a:ea typeface="Consolas"/>
                <a:cs typeface="Consolas"/>
                <a:sym typeface="Consolas"/>
              </a:rPr>
              <a:t>&lt;/note&gt;</a:t>
            </a:r>
            <a:endParaRPr sz="4800" b="0" i="0" u="none" strike="noStrike" cap="none">
              <a:solidFill>
                <a:schemeClr val="dk1"/>
              </a:solidFill>
              <a:latin typeface="Arial"/>
              <a:ea typeface="Arial"/>
              <a:cs typeface="Arial"/>
              <a:sym typeface="Arial"/>
            </a:endParaRPr>
          </a:p>
        </p:txBody>
      </p:sp>
      <p:sp>
        <p:nvSpPr>
          <p:cNvPr id="1281" name="Google Shape;1281;p86"/>
          <p:cNvSpPr txBox="1"/>
          <p:nvPr/>
        </p:nvSpPr>
        <p:spPr>
          <a:xfrm>
            <a:off x="677098" y="6135325"/>
            <a:ext cx="364552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1" i="0" u="none" strike="noStrike" cap="none">
                <a:solidFill>
                  <a:srgbClr val="434343"/>
                </a:solidFill>
                <a:latin typeface="Montserrat"/>
                <a:ea typeface="Montserrat"/>
                <a:cs typeface="Montserrat"/>
                <a:sym typeface="Montserrat"/>
              </a:rPr>
              <a:t>Exemplo em XML</a:t>
            </a:r>
            <a:endParaRPr/>
          </a:p>
        </p:txBody>
      </p:sp>
      <p:sp>
        <p:nvSpPr>
          <p:cNvPr id="1282" name="Google Shape;1282;p86"/>
          <p:cNvSpPr txBox="1"/>
          <p:nvPr/>
        </p:nvSpPr>
        <p:spPr>
          <a:xfrm>
            <a:off x="9117424" y="6104297"/>
            <a:ext cx="364552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1" i="0" u="none" strike="noStrike" cap="none">
                <a:solidFill>
                  <a:srgbClr val="434343"/>
                </a:solidFill>
                <a:latin typeface="Montserrat"/>
                <a:ea typeface="Montserrat"/>
                <a:cs typeface="Montserrat"/>
                <a:sym typeface="Montserrat"/>
              </a:rPr>
              <a:t>Exemplo em Json</a:t>
            </a:r>
            <a:endParaRPr sz="2800" b="1" i="0" u="none" strike="noStrike" cap="none">
              <a:solidFill>
                <a:srgbClr val="434343"/>
              </a:solidFill>
              <a:latin typeface="Montserrat"/>
              <a:ea typeface="Montserrat"/>
              <a:cs typeface="Montserrat"/>
              <a:sym typeface="Montserrat"/>
            </a:endParaRPr>
          </a:p>
        </p:txBody>
      </p:sp>
      <p:sp>
        <p:nvSpPr>
          <p:cNvPr id="1283" name="Google Shape;1283;p86"/>
          <p:cNvSpPr/>
          <p:nvPr/>
        </p:nvSpPr>
        <p:spPr>
          <a:xfrm>
            <a:off x="9264350" y="6840036"/>
            <a:ext cx="8006794" cy="2622462"/>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"id":1, </a:t>
            </a:r>
            <a:endParaRPr sz="2800" b="0" i="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"nome":“Ricardo Alexandre", "endereco":“Rua Catão" </a:t>
            </a:r>
            <a:endParaRPr/>
          </a:p>
          <a:p>
            <a:pPr marL="0" marR="0" lvl="0" indent="0" algn="l" rtl="0">
              <a:lnSpc>
                <a:spcPct val="100000"/>
              </a:lnSpc>
              <a:spcBef>
                <a:spcPts val="0"/>
              </a:spcBef>
              <a:spcAft>
                <a:spcPts val="0"/>
              </a:spcAft>
              <a:buClr>
                <a:srgbClr val="FFFFFF"/>
              </a:buClr>
              <a:buSzPts val="2800"/>
              <a:buFont typeface="Arial"/>
              <a:buNone/>
            </a:pPr>
            <a:r>
              <a:rPr lang="pt-BR" sz="2800" b="0" i="0" u="none" strike="noStrike" cap="none">
                <a:solidFill>
                  <a:srgbClr val="FFFFFF"/>
                </a:solidFill>
                <a:latin typeface="Consolas"/>
                <a:ea typeface="Consolas"/>
                <a:cs typeface="Consolas"/>
                <a:sym typeface="Consolas"/>
              </a:rPr>
              <a:t>}</a:t>
            </a:r>
            <a:r>
              <a:rPr lang="pt-BR" sz="4800" b="0" i="0" u="none" strike="noStrike" cap="none">
                <a:solidFill>
                  <a:schemeClr val="dk1"/>
                </a:solidFill>
                <a:latin typeface="Arial"/>
                <a:ea typeface="Arial"/>
                <a:cs typeface="Arial"/>
                <a:sym typeface="Arial"/>
              </a:rPr>
              <a:t> </a:t>
            </a:r>
            <a:endParaRPr sz="54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9"/>
          <p:cNvSpPr/>
          <p:nvPr/>
        </p:nvSpPr>
        <p:spPr>
          <a:xfrm>
            <a:off x="0" y="0"/>
            <a:ext cx="17557750" cy="987425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18" name="Google Shape;418;p9"/>
          <p:cNvCxnSpPr/>
          <p:nvPr/>
        </p:nvCxnSpPr>
        <p:spPr>
          <a:xfrm>
            <a:off x="2529962" y="2587872"/>
            <a:ext cx="0" cy="6392100"/>
          </a:xfrm>
          <a:prstGeom prst="straightConnector1">
            <a:avLst/>
          </a:prstGeom>
          <a:noFill/>
          <a:ln w="38100" cap="rnd" cmpd="sng">
            <a:solidFill>
              <a:srgbClr val="F98F89"/>
            </a:solidFill>
            <a:prstDash val="solid"/>
            <a:round/>
            <a:headEnd type="none" w="sm" len="sm"/>
            <a:tailEnd type="none" w="sm" len="sm"/>
          </a:ln>
        </p:spPr>
      </p:cxnSp>
      <p:sp>
        <p:nvSpPr>
          <p:cNvPr id="419" name="Google Shape;419;p9"/>
          <p:cNvSpPr txBox="1"/>
          <p:nvPr/>
        </p:nvSpPr>
        <p:spPr>
          <a:xfrm>
            <a:off x="2869375" y="753025"/>
            <a:ext cx="135021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pt-BR" sz="7200" b="1">
                <a:solidFill>
                  <a:srgbClr val="49B93C"/>
                </a:solidFill>
                <a:latin typeface="Montserrat"/>
                <a:ea typeface="Montserrat"/>
                <a:cs typeface="Montserrat"/>
                <a:sym typeface="Montserrat"/>
              </a:rPr>
              <a:t>Porque aprender JavaScript?</a:t>
            </a:r>
            <a:endParaRPr sz="7200" b="1">
              <a:solidFill>
                <a:srgbClr val="49B93C"/>
              </a:solidFill>
              <a:latin typeface="Montserrat"/>
              <a:ea typeface="Montserrat"/>
              <a:cs typeface="Montserrat"/>
              <a:sym typeface="Montserrat"/>
            </a:endParaRPr>
          </a:p>
        </p:txBody>
      </p:sp>
      <p:pic>
        <p:nvPicPr>
          <p:cNvPr id="420" name="Google Shape;420;p9"/>
          <p:cNvPicPr preferRelativeResize="0"/>
          <p:nvPr/>
        </p:nvPicPr>
        <p:blipFill rotWithShape="1">
          <a:blip r:embed="rId3">
            <a:alphaModFix/>
          </a:blip>
          <a:srcRect/>
          <a:stretch/>
        </p:blipFill>
        <p:spPr>
          <a:xfrm>
            <a:off x="-10750" y="5302250"/>
            <a:ext cx="4572000" cy="4572000"/>
          </a:xfrm>
          <a:prstGeom prst="rect">
            <a:avLst/>
          </a:prstGeom>
          <a:noFill/>
          <a:ln>
            <a:noFill/>
          </a:ln>
        </p:spPr>
      </p:pic>
      <p:sp>
        <p:nvSpPr>
          <p:cNvPr id="421" name="Google Shape;421;p9"/>
          <p:cNvSpPr txBox="1"/>
          <p:nvPr/>
        </p:nvSpPr>
        <p:spPr>
          <a:xfrm>
            <a:off x="2869368" y="3763572"/>
            <a:ext cx="13502107" cy="5216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Importância do JavaScript:</a:t>
            </a:r>
            <a:endParaRPr sz="2800"/>
          </a:p>
          <a:p>
            <a:pPr marL="0" marR="0" lvl="0" indent="0" algn="l" rtl="0">
              <a:lnSpc>
                <a:spcPct val="120000"/>
              </a:lnSpc>
              <a:spcBef>
                <a:spcPts val="0"/>
              </a:spcBef>
              <a:spcAft>
                <a:spcPts val="0"/>
              </a:spcAft>
              <a:buNone/>
            </a:pPr>
            <a:endParaRPr sz="2800" b="0" i="0" u="none" strike="noStrike" cap="none">
              <a:solidFill>
                <a:srgbClr val="434343"/>
              </a:solidFill>
              <a:latin typeface="Montserrat"/>
              <a:ea typeface="Montserrat"/>
              <a:cs typeface="Montserrat"/>
              <a:sym typeface="Montserrat"/>
            </a:endParaRPr>
          </a:p>
          <a:p>
            <a:pPr marL="457200" marR="0" lvl="0" indent="-406400" algn="l" rtl="0">
              <a:lnSpc>
                <a:spcPct val="120000"/>
              </a:lnSpc>
              <a:spcBef>
                <a:spcPts val="0"/>
              </a:spcBef>
              <a:spcAft>
                <a:spcPts val="0"/>
              </a:spcAft>
              <a:buClr>
                <a:srgbClr val="434343"/>
              </a:buClr>
              <a:buSzPts val="2800"/>
              <a:buFont typeface="Montserrat"/>
              <a:buChar char="●"/>
            </a:pPr>
            <a:r>
              <a:rPr lang="pt-BR" sz="2800" b="0" i="0" u="none" strike="noStrike" cap="none">
                <a:solidFill>
                  <a:srgbClr val="434343"/>
                </a:solidFill>
                <a:latin typeface="Montserrat"/>
                <a:ea typeface="Montserrat"/>
                <a:cs typeface="Montserrat"/>
                <a:sym typeface="Montserrat"/>
              </a:rPr>
              <a:t>Tem suporte em todos os navegadores;</a:t>
            </a:r>
            <a:endParaRPr sz="2800"/>
          </a:p>
          <a:p>
            <a:pPr marL="457200" marR="0" lvl="0" indent="-406400" algn="l" rtl="0">
              <a:lnSpc>
                <a:spcPct val="120000"/>
              </a:lnSpc>
              <a:spcBef>
                <a:spcPts val="0"/>
              </a:spcBef>
              <a:spcAft>
                <a:spcPts val="0"/>
              </a:spcAft>
              <a:buClr>
                <a:srgbClr val="434343"/>
              </a:buClr>
              <a:buSzPts val="2800"/>
              <a:buFont typeface="Montserrat"/>
              <a:buChar char="●"/>
            </a:pPr>
            <a:r>
              <a:rPr lang="pt-BR" sz="2800" b="0" i="0" u="none" strike="noStrike" cap="none">
                <a:solidFill>
                  <a:srgbClr val="434343"/>
                </a:solidFill>
                <a:latin typeface="Montserrat"/>
                <a:ea typeface="Montserrat"/>
                <a:cs typeface="Montserrat"/>
                <a:sym typeface="Montserrat"/>
              </a:rPr>
              <a:t>Scripts JS e plugins são utilizados em todos</a:t>
            </a:r>
            <a:endParaRPr sz="2800"/>
          </a:p>
          <a:p>
            <a:pPr marL="0" marR="0" lvl="0" indent="45720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os lugares e por todo mundo</a:t>
            </a:r>
            <a:r>
              <a:rPr lang="pt-BR" sz="2800">
                <a:solidFill>
                  <a:srgbClr val="434343"/>
                </a:solidFill>
                <a:latin typeface="Montserrat"/>
                <a:ea typeface="Montserrat"/>
                <a:cs typeface="Montserrat"/>
                <a:sym typeface="Montserrat"/>
              </a:rPr>
              <a:t>;</a:t>
            </a:r>
            <a:endParaRPr sz="2800"/>
          </a:p>
          <a:p>
            <a:pPr marL="457200" marR="0" lvl="0" indent="-406400" algn="l" rtl="0">
              <a:lnSpc>
                <a:spcPct val="120000"/>
              </a:lnSpc>
              <a:spcBef>
                <a:spcPts val="0"/>
              </a:spcBef>
              <a:spcAft>
                <a:spcPts val="0"/>
              </a:spcAft>
              <a:buClr>
                <a:srgbClr val="434343"/>
              </a:buClr>
              <a:buSzPts val="2800"/>
              <a:buFont typeface="Montserrat"/>
              <a:buChar char="●"/>
            </a:pPr>
            <a:r>
              <a:rPr lang="pt-BR" sz="2800" b="0" i="0" u="none" strike="noStrike" cap="none">
                <a:solidFill>
                  <a:srgbClr val="434343"/>
                </a:solidFill>
                <a:latin typeface="Montserrat"/>
                <a:ea typeface="Montserrat"/>
                <a:cs typeface="Montserrat"/>
                <a:sym typeface="Montserrat"/>
              </a:rPr>
              <a:t>Possui muitos recursos;</a:t>
            </a:r>
            <a:endParaRPr sz="2800"/>
          </a:p>
          <a:p>
            <a:pPr marL="457200" marR="0" lvl="0" indent="-406400" algn="l" rtl="0">
              <a:lnSpc>
                <a:spcPct val="120000"/>
              </a:lnSpc>
              <a:spcBef>
                <a:spcPts val="0"/>
              </a:spcBef>
              <a:spcAft>
                <a:spcPts val="0"/>
              </a:spcAft>
              <a:buClr>
                <a:srgbClr val="434343"/>
              </a:buClr>
              <a:buSzPts val="2800"/>
              <a:buFont typeface="Montserrat"/>
              <a:buChar char="●"/>
            </a:pPr>
            <a:r>
              <a:rPr lang="pt-BR" sz="2800" b="0" i="0" u="none" strike="noStrike" cap="none">
                <a:solidFill>
                  <a:srgbClr val="434343"/>
                </a:solidFill>
                <a:latin typeface="Montserrat"/>
                <a:ea typeface="Montserrat"/>
                <a:cs typeface="Montserrat"/>
                <a:sym typeface="Montserrat"/>
              </a:rPr>
              <a:t>E especialistas que saibam programar em JS</a:t>
            </a:r>
            <a:endParaRPr sz="2800"/>
          </a:p>
          <a:p>
            <a:pPr marL="457200" marR="0" lvl="0" indent="0" algn="l" rtl="0">
              <a:lnSpc>
                <a:spcPct val="12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são sempre requisitados</a:t>
            </a:r>
            <a:r>
              <a:rPr lang="pt-BR" sz="2800">
                <a:solidFill>
                  <a:srgbClr val="434343"/>
                </a:solidFill>
                <a:latin typeface="Montserrat"/>
                <a:ea typeface="Montserrat"/>
                <a:cs typeface="Montserrat"/>
                <a:sym typeface="Montserrat"/>
              </a:rPr>
              <a:t>;</a:t>
            </a:r>
            <a:endParaRPr sz="2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87"/>
        <p:cNvGrpSpPr/>
        <p:nvPr/>
      </p:nvGrpSpPr>
      <p:grpSpPr>
        <a:xfrm>
          <a:off x="0" y="0"/>
          <a:ext cx="0" cy="0"/>
          <a:chOff x="0" y="0"/>
          <a:chExt cx="0" cy="0"/>
        </a:xfrm>
      </p:grpSpPr>
      <p:sp>
        <p:nvSpPr>
          <p:cNvPr id="1288" name="Google Shape;1288;p87"/>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9" name="Google Shape;1289;p87"/>
          <p:cNvSpPr txBox="1"/>
          <p:nvPr/>
        </p:nvSpPr>
        <p:spPr>
          <a:xfrm>
            <a:off x="677099" y="783238"/>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Vantagens do JSON</a:t>
            </a:r>
            <a:endParaRPr sz="4400" b="1" i="0" u="none" strike="noStrike" cap="none">
              <a:solidFill>
                <a:srgbClr val="49B93C"/>
              </a:solidFill>
              <a:latin typeface="Montserrat"/>
              <a:ea typeface="Montserrat"/>
              <a:cs typeface="Montserrat"/>
              <a:sym typeface="Montserrat"/>
            </a:endParaRPr>
          </a:p>
        </p:txBody>
      </p:sp>
      <p:pic>
        <p:nvPicPr>
          <p:cNvPr id="1290" name="Google Shape;1290;p87"/>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291" name="Google Shape;1291;p87"/>
          <p:cNvSpPr txBox="1"/>
          <p:nvPr/>
        </p:nvSpPr>
        <p:spPr>
          <a:xfrm>
            <a:off x="677099" y="2335877"/>
            <a:ext cx="1594835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diferença visual é nítida, o segundo trecho (em JSON) é mais fácil de ler. </a:t>
            </a:r>
            <a:endParaRPr/>
          </a:p>
        </p:txBody>
      </p:sp>
      <p:sp>
        <p:nvSpPr>
          <p:cNvPr id="1292" name="Google Shape;1292;p87"/>
          <p:cNvSpPr txBox="1"/>
          <p:nvPr/>
        </p:nvSpPr>
        <p:spPr>
          <a:xfrm>
            <a:off x="2935432" y="3505358"/>
            <a:ext cx="12235296" cy="3046988"/>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3200"/>
              <a:buFont typeface="Noto Sans Symbols"/>
              <a:buChar char="⮚"/>
            </a:pPr>
            <a:r>
              <a:rPr lang="pt-BR" sz="3200" b="0" i="0" u="none" strike="noStrike" cap="none">
                <a:solidFill>
                  <a:srgbClr val="253A44"/>
                </a:solidFill>
                <a:latin typeface="Source Serif Pro"/>
                <a:ea typeface="Source Serif Pro"/>
                <a:cs typeface="Source Serif Pro"/>
                <a:sym typeface="Source Serif Pro"/>
              </a:rPr>
              <a:t>Leitura mais simples</a:t>
            </a:r>
            <a:endParaRPr/>
          </a:p>
          <a:p>
            <a:pPr marL="457200" marR="0" lvl="0" indent="-457200" algn="l" rtl="0">
              <a:lnSpc>
                <a:spcPct val="100000"/>
              </a:lnSpc>
              <a:spcBef>
                <a:spcPts val="0"/>
              </a:spcBef>
              <a:spcAft>
                <a:spcPts val="0"/>
              </a:spcAft>
              <a:buClr>
                <a:srgbClr val="000000"/>
              </a:buClr>
              <a:buSzPts val="3200"/>
              <a:buFont typeface="Noto Sans Symbols"/>
              <a:buChar char="⮚"/>
            </a:pPr>
            <a:r>
              <a:rPr lang="pt-BR" sz="3200" b="0" i="0" u="none" strike="noStrike" cap="none">
                <a:solidFill>
                  <a:srgbClr val="253A44"/>
                </a:solidFill>
                <a:latin typeface="Source Serif Pro"/>
                <a:ea typeface="Source Serif Pro"/>
                <a:cs typeface="Source Serif Pro"/>
                <a:sym typeface="Source Serif Pro"/>
              </a:rPr>
              <a:t>JSON suporta objetos! Sim, ele é tipado!</a:t>
            </a:r>
            <a:endParaRPr/>
          </a:p>
          <a:p>
            <a:pPr marL="457200" marR="0" lvl="0" indent="-457200" algn="l" rtl="0">
              <a:lnSpc>
                <a:spcPct val="100000"/>
              </a:lnSpc>
              <a:spcBef>
                <a:spcPts val="0"/>
              </a:spcBef>
              <a:spcAft>
                <a:spcPts val="0"/>
              </a:spcAft>
              <a:buClr>
                <a:srgbClr val="000000"/>
              </a:buClr>
              <a:buSzPts val="3200"/>
              <a:buFont typeface="Noto Sans Symbols"/>
              <a:buChar char="⮚"/>
            </a:pPr>
            <a:r>
              <a:rPr lang="pt-BR" sz="3200" b="0" i="0" u="none" strike="noStrike" cap="none">
                <a:solidFill>
                  <a:srgbClr val="253A44"/>
                </a:solidFill>
                <a:latin typeface="Source Serif Pro"/>
                <a:ea typeface="Source Serif Pro"/>
                <a:cs typeface="Source Serif Pro"/>
                <a:sym typeface="Source Serif Pro"/>
              </a:rPr>
              <a:t>Quem utiliza? Google, Facebook, Yahoo!, Twitter...</a:t>
            </a:r>
            <a:endParaRPr/>
          </a:p>
          <a:p>
            <a:pPr marL="457200" marR="0" lvl="0" indent="-457200" algn="l" rtl="0">
              <a:lnSpc>
                <a:spcPct val="100000"/>
              </a:lnSpc>
              <a:spcBef>
                <a:spcPts val="0"/>
              </a:spcBef>
              <a:spcAft>
                <a:spcPts val="0"/>
              </a:spcAft>
              <a:buClr>
                <a:srgbClr val="000000"/>
              </a:buClr>
              <a:buSzPts val="3200"/>
              <a:buFont typeface="Noto Sans Symbols"/>
              <a:buChar char="⮚"/>
            </a:pPr>
            <a:r>
              <a:rPr lang="pt-BR" sz="3200" b="0" i="0" u="none" strike="noStrike" cap="none">
                <a:solidFill>
                  <a:srgbClr val="253A44"/>
                </a:solidFill>
                <a:latin typeface="Source Serif Pro"/>
                <a:ea typeface="Source Serif Pro"/>
                <a:cs typeface="Source Serif Pro"/>
                <a:sym typeface="Source Serif Pro"/>
              </a:rPr>
              <a:t>Velocidade maior na execução e transporte de dados</a:t>
            </a:r>
            <a:endParaRPr/>
          </a:p>
          <a:p>
            <a:pPr marL="457200" marR="0" lvl="0" indent="-457200" algn="l" rtl="0">
              <a:lnSpc>
                <a:spcPct val="100000"/>
              </a:lnSpc>
              <a:spcBef>
                <a:spcPts val="0"/>
              </a:spcBef>
              <a:spcAft>
                <a:spcPts val="0"/>
              </a:spcAft>
              <a:buClr>
                <a:srgbClr val="000000"/>
              </a:buClr>
              <a:buSzPts val="3200"/>
              <a:buFont typeface="Noto Sans Symbols"/>
              <a:buChar char="⮚"/>
            </a:pPr>
            <a:r>
              <a:rPr lang="pt-BR" sz="3200" b="0" i="0" u="none" strike="noStrike" cap="none">
                <a:solidFill>
                  <a:srgbClr val="253A44"/>
                </a:solidFill>
                <a:latin typeface="Source Serif Pro"/>
                <a:ea typeface="Source Serif Pro"/>
                <a:cs typeface="Source Serif Pro"/>
                <a:sym typeface="Source Serif Pro"/>
              </a:rPr>
              <a:t>Analisador(parsing) mais fácil</a:t>
            </a:r>
            <a:endParaRPr/>
          </a:p>
          <a:p>
            <a:pPr marL="457200" marR="0" lvl="0" indent="-457200" algn="l" rtl="0">
              <a:lnSpc>
                <a:spcPct val="100000"/>
              </a:lnSpc>
              <a:spcBef>
                <a:spcPts val="0"/>
              </a:spcBef>
              <a:spcAft>
                <a:spcPts val="0"/>
              </a:spcAft>
              <a:buClr>
                <a:srgbClr val="000000"/>
              </a:buClr>
              <a:buSzPts val="3200"/>
              <a:buFont typeface="Noto Sans Symbols"/>
              <a:buChar char="⮚"/>
            </a:pPr>
            <a:r>
              <a:rPr lang="pt-BR" sz="3200" b="0" i="0" u="none" strike="noStrike" cap="none">
                <a:solidFill>
                  <a:srgbClr val="253A44"/>
                </a:solidFill>
                <a:latin typeface="Source Serif Pro"/>
                <a:ea typeface="Source Serif Pro"/>
                <a:cs typeface="Source Serif Pro"/>
                <a:sym typeface="Source Serif Pro"/>
              </a:rPr>
              <a:t>Arquivo com tamanho reduzido</a:t>
            </a:r>
            <a:endParaRPr/>
          </a:p>
        </p:txBody>
      </p:sp>
      <p:sp>
        <p:nvSpPr>
          <p:cNvPr id="1293" name="Google Shape;1293;p87"/>
          <p:cNvSpPr txBox="1"/>
          <p:nvPr/>
        </p:nvSpPr>
        <p:spPr>
          <a:xfrm>
            <a:off x="677098" y="7384484"/>
            <a:ext cx="1029570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A seguir vamos ver um exemplo de JSON para Web</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97"/>
        <p:cNvGrpSpPr/>
        <p:nvPr/>
      </p:nvGrpSpPr>
      <p:grpSpPr>
        <a:xfrm>
          <a:off x="0" y="0"/>
          <a:ext cx="0" cy="0"/>
          <a:chOff x="0" y="0"/>
          <a:chExt cx="0" cy="0"/>
        </a:xfrm>
      </p:grpSpPr>
      <p:sp>
        <p:nvSpPr>
          <p:cNvPr id="1298" name="Google Shape;1298;p88"/>
          <p:cNvSpPr/>
          <p:nvPr/>
        </p:nvSpPr>
        <p:spPr>
          <a:xfrm>
            <a:off x="-5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9" name="Google Shape;1299;p88"/>
          <p:cNvSpPr txBox="1"/>
          <p:nvPr/>
        </p:nvSpPr>
        <p:spPr>
          <a:xfrm>
            <a:off x="677099" y="783238"/>
            <a:ext cx="1274862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4400" b="1" i="0" u="none" strike="noStrike" cap="none">
                <a:solidFill>
                  <a:srgbClr val="49B93C"/>
                </a:solidFill>
                <a:latin typeface="Montserrat"/>
                <a:ea typeface="Montserrat"/>
                <a:cs typeface="Montserrat"/>
                <a:sym typeface="Montserrat"/>
              </a:rPr>
              <a:t>Vantagens do JSON</a:t>
            </a:r>
            <a:endParaRPr sz="4400" b="1" i="0" u="none" strike="noStrike" cap="none">
              <a:solidFill>
                <a:srgbClr val="49B93C"/>
              </a:solidFill>
              <a:latin typeface="Montserrat"/>
              <a:ea typeface="Montserrat"/>
              <a:cs typeface="Montserrat"/>
              <a:sym typeface="Montserrat"/>
            </a:endParaRPr>
          </a:p>
        </p:txBody>
      </p:sp>
      <p:pic>
        <p:nvPicPr>
          <p:cNvPr id="1300" name="Google Shape;1300;p88"/>
          <p:cNvPicPr preferRelativeResize="0"/>
          <p:nvPr/>
        </p:nvPicPr>
        <p:blipFill rotWithShape="1">
          <a:blip r:embed="rId3">
            <a:alphaModFix/>
          </a:blip>
          <a:srcRect/>
          <a:stretch/>
        </p:blipFill>
        <p:spPr>
          <a:xfrm>
            <a:off x="13425725" y="0"/>
            <a:ext cx="4132075" cy="2692975"/>
          </a:xfrm>
          <a:prstGeom prst="rect">
            <a:avLst/>
          </a:prstGeom>
          <a:noFill/>
          <a:ln>
            <a:noFill/>
          </a:ln>
        </p:spPr>
      </p:pic>
      <p:sp>
        <p:nvSpPr>
          <p:cNvPr id="1301" name="Google Shape;1301;p88"/>
          <p:cNvSpPr txBox="1"/>
          <p:nvPr/>
        </p:nvSpPr>
        <p:spPr>
          <a:xfrm>
            <a:off x="677099" y="2335877"/>
            <a:ext cx="159483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Existem várias bibliotecas para trabalharmos com </a:t>
            </a:r>
            <a:r>
              <a:rPr lang="pt-BR" sz="2800" b="0" i="0" u="sng" strike="noStrike" cap="none">
                <a:solidFill>
                  <a:srgbClr val="434343"/>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JSON</a:t>
            </a:r>
            <a:r>
              <a:rPr lang="pt-BR" sz="2800" b="0" i="0" u="none" strike="noStrike" cap="none">
                <a:solidFill>
                  <a:srgbClr val="434343"/>
                </a:solidFill>
                <a:latin typeface="Montserrat"/>
                <a:ea typeface="Montserrat"/>
                <a:cs typeface="Montserrat"/>
                <a:sym typeface="Montserrat"/>
              </a:rPr>
              <a:t>. No nosso estudo o json.jar que iremos utilizar</a:t>
            </a:r>
            <a:endParaRPr/>
          </a:p>
        </p:txBody>
      </p:sp>
      <p:sp>
        <p:nvSpPr>
          <p:cNvPr id="1302" name="Google Shape;1302;p88"/>
          <p:cNvSpPr txBox="1"/>
          <p:nvPr/>
        </p:nvSpPr>
        <p:spPr>
          <a:xfrm>
            <a:off x="677099" y="3492970"/>
            <a:ext cx="1619773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800" b="0" i="0" u="none" strike="noStrike" cap="none">
                <a:solidFill>
                  <a:srgbClr val="434343"/>
                </a:solidFill>
                <a:latin typeface="Montserrat"/>
                <a:ea typeface="Montserrat"/>
                <a:cs typeface="Montserrat"/>
                <a:sym typeface="Montserrat"/>
              </a:rPr>
              <a:t>Neste</a:t>
            </a:r>
            <a:r>
              <a:rPr lang="pt-BR" sz="2800" b="0" i="0" u="none" strike="noStrike" cap="none">
                <a:solidFill>
                  <a:srgbClr val="253A44"/>
                </a:solidFill>
                <a:latin typeface="Source Serif Pro"/>
                <a:ea typeface="Source Serif Pro"/>
                <a:cs typeface="Source Serif Pro"/>
                <a:sym typeface="Source Serif Pro"/>
              </a:rPr>
              <a:t> </a:t>
            </a:r>
            <a:r>
              <a:rPr lang="pt-BR" sz="2800" b="0" i="0" u="none" strike="noStrike" cap="none">
                <a:solidFill>
                  <a:srgbClr val="434343"/>
                </a:solidFill>
                <a:latin typeface="Montserrat"/>
                <a:ea typeface="Montserrat"/>
                <a:cs typeface="Montserrat"/>
                <a:sym typeface="Montserrat"/>
              </a:rPr>
              <a:t>nosso exemplo, teremos uma classe Carro que será a nossa classe </a:t>
            </a:r>
            <a:r>
              <a:rPr lang="pt-BR" sz="2800" b="0" i="0" u="sng" strike="noStrike" cap="none">
                <a:solidFill>
                  <a:srgbClr val="434343"/>
                </a:solid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POJO</a:t>
            </a:r>
            <a:r>
              <a:rPr lang="pt-BR" sz="2800" b="0" i="0" u="none" strike="noStrike" cap="none">
                <a:solidFill>
                  <a:srgbClr val="434343"/>
                </a:solidFill>
                <a:latin typeface="Montserrat"/>
                <a:ea typeface="Montserrat"/>
                <a:cs typeface="Montserrat"/>
                <a:sym typeface="Montserrat"/>
              </a:rPr>
              <a:t> e a classe EstudoJSON que terá o nosso famoso método main.</a:t>
            </a:r>
            <a:endParaRPr/>
          </a:p>
        </p:txBody>
      </p:sp>
      <p:sp>
        <p:nvSpPr>
          <p:cNvPr id="1303" name="Google Shape;1303;p88"/>
          <p:cNvSpPr/>
          <p:nvPr/>
        </p:nvSpPr>
        <p:spPr>
          <a:xfrm>
            <a:off x="677099" y="5625861"/>
            <a:ext cx="6347892" cy="3545792"/>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FFFFFF"/>
              </a:buClr>
              <a:buSzPts val="2000"/>
              <a:buFont typeface="Arial"/>
              <a:buNone/>
            </a:pPr>
            <a:r>
              <a:rPr lang="pt-BR" sz="2000" b="0" i="0" u="none" strike="noStrike" cap="none">
                <a:solidFill>
                  <a:srgbClr val="FFFFFF"/>
                </a:solidFill>
                <a:latin typeface="Consolas"/>
                <a:ea typeface="Consolas"/>
                <a:cs typeface="Consolas"/>
                <a:sym typeface="Consolas"/>
              </a:rPr>
              <a:t>package br.com.json; </a:t>
            </a:r>
            <a:endParaRPr/>
          </a:p>
          <a:p>
            <a:pPr marL="0" marR="0" lvl="0" indent="0" algn="l" rtl="0">
              <a:lnSpc>
                <a:spcPct val="100000"/>
              </a:lnSpc>
              <a:spcBef>
                <a:spcPts val="0"/>
              </a:spcBef>
              <a:spcAft>
                <a:spcPts val="0"/>
              </a:spcAft>
              <a:buClr>
                <a:srgbClr val="FFFFFF"/>
              </a:buClr>
              <a:buSzPts val="2000"/>
              <a:buFont typeface="Arial"/>
              <a:buNone/>
            </a:pPr>
            <a:r>
              <a:rPr lang="pt-BR" sz="2000" b="0" i="0" u="none" strike="noStrike" cap="none">
                <a:solidFill>
                  <a:srgbClr val="FFFFFF"/>
                </a:solidFill>
                <a:latin typeface="Consolas"/>
                <a:ea typeface="Consolas"/>
                <a:cs typeface="Consolas"/>
                <a:sym typeface="Consolas"/>
              </a:rPr>
              <a:t>public class Carro { </a:t>
            </a:r>
            <a:endParaRPr/>
          </a:p>
          <a:p>
            <a:pPr marL="0" marR="0" lvl="0" indent="0" algn="l" rtl="0">
              <a:lnSpc>
                <a:spcPct val="100000"/>
              </a:lnSpc>
              <a:spcBef>
                <a:spcPts val="0"/>
              </a:spcBef>
              <a:spcAft>
                <a:spcPts val="0"/>
              </a:spcAft>
              <a:buClr>
                <a:srgbClr val="FFFFFF"/>
              </a:buClr>
              <a:buSzPts val="2000"/>
              <a:buFont typeface="Arial"/>
              <a:buNone/>
            </a:pPr>
            <a:r>
              <a:rPr lang="pt-BR" sz="2000" b="0" i="0" u="none" strike="noStrike" cap="none">
                <a:solidFill>
                  <a:srgbClr val="FFFFFF"/>
                </a:solidFill>
                <a:latin typeface="Consolas"/>
                <a:ea typeface="Consolas"/>
                <a:cs typeface="Consolas"/>
                <a:sym typeface="Consolas"/>
              </a:rPr>
              <a:t>private Long id; private String modelo; </a:t>
            </a:r>
            <a:endParaRPr/>
          </a:p>
          <a:p>
            <a:pPr marL="0" marR="0" lvl="0" indent="0" algn="l" rtl="0">
              <a:lnSpc>
                <a:spcPct val="100000"/>
              </a:lnSpc>
              <a:spcBef>
                <a:spcPts val="0"/>
              </a:spcBef>
              <a:spcAft>
                <a:spcPts val="0"/>
              </a:spcAft>
              <a:buClr>
                <a:srgbClr val="FFFFFF"/>
              </a:buClr>
              <a:buSzPts val="2000"/>
              <a:buFont typeface="Arial"/>
              <a:buNone/>
            </a:pPr>
            <a:r>
              <a:rPr lang="pt-BR" sz="2000" b="0" i="0" u="none" strike="noStrike" cap="none">
                <a:solidFill>
                  <a:srgbClr val="FFFFFF"/>
                </a:solidFill>
                <a:latin typeface="Consolas"/>
                <a:ea typeface="Consolas"/>
                <a:cs typeface="Consolas"/>
                <a:sym typeface="Consolas"/>
              </a:rPr>
              <a:t>private String placa; </a:t>
            </a:r>
            <a:endParaRPr/>
          </a:p>
          <a:p>
            <a:pPr marL="0" marR="0" lvl="0" indent="0" algn="l" rtl="0">
              <a:lnSpc>
                <a:spcPct val="100000"/>
              </a:lnSpc>
              <a:spcBef>
                <a:spcPts val="0"/>
              </a:spcBef>
              <a:spcAft>
                <a:spcPts val="0"/>
              </a:spcAft>
              <a:buClr>
                <a:srgbClr val="FFFFFF"/>
              </a:buClr>
              <a:buSzPts val="2000"/>
              <a:buFont typeface="Arial"/>
              <a:buNone/>
            </a:pPr>
            <a:r>
              <a:rPr lang="pt-BR" sz="2000" b="0" i="0" u="none" strike="noStrike" cap="none">
                <a:solidFill>
                  <a:srgbClr val="FFFFFF"/>
                </a:solidFill>
                <a:latin typeface="Consolas"/>
                <a:ea typeface="Consolas"/>
                <a:cs typeface="Consolas"/>
                <a:sym typeface="Consolas"/>
              </a:rPr>
              <a:t>public Long getId() { return id; } </a:t>
            </a:r>
            <a:endParaRPr/>
          </a:p>
          <a:p>
            <a:pPr marL="0" marR="0" lvl="0" indent="0" algn="l" rtl="0">
              <a:lnSpc>
                <a:spcPct val="100000"/>
              </a:lnSpc>
              <a:spcBef>
                <a:spcPts val="0"/>
              </a:spcBef>
              <a:spcAft>
                <a:spcPts val="0"/>
              </a:spcAft>
              <a:buClr>
                <a:srgbClr val="FFFFFF"/>
              </a:buClr>
              <a:buSzPts val="2000"/>
              <a:buFont typeface="Arial"/>
              <a:buNone/>
            </a:pPr>
            <a:r>
              <a:rPr lang="pt-BR" sz="2000" b="0" i="0" u="none" strike="noStrike" cap="none">
                <a:solidFill>
                  <a:srgbClr val="FFFFFF"/>
                </a:solidFill>
                <a:latin typeface="Consolas"/>
                <a:ea typeface="Consolas"/>
                <a:cs typeface="Consolas"/>
                <a:sym typeface="Consolas"/>
              </a:rPr>
              <a:t>public void setId(Long id) { this.id = id; } </a:t>
            </a:r>
            <a:endParaRPr/>
          </a:p>
          <a:p>
            <a:pPr marL="0" marR="0" lvl="0" indent="0" algn="l" rtl="0">
              <a:lnSpc>
                <a:spcPct val="100000"/>
              </a:lnSpc>
              <a:spcBef>
                <a:spcPts val="0"/>
              </a:spcBef>
              <a:spcAft>
                <a:spcPts val="0"/>
              </a:spcAft>
              <a:buClr>
                <a:srgbClr val="FFFFFF"/>
              </a:buClr>
              <a:buSzPts val="2000"/>
              <a:buFont typeface="Arial"/>
              <a:buNone/>
            </a:pPr>
            <a:r>
              <a:rPr lang="pt-BR" sz="2000" b="0" i="0" u="none" strike="noStrike" cap="none">
                <a:solidFill>
                  <a:srgbClr val="FFFFFF"/>
                </a:solidFill>
                <a:latin typeface="Consolas"/>
                <a:ea typeface="Consolas"/>
                <a:cs typeface="Consolas"/>
                <a:sym typeface="Consolas"/>
              </a:rPr>
              <a:t>public String getModelo() { </a:t>
            </a:r>
            <a:endParaRPr/>
          </a:p>
          <a:p>
            <a:pPr marL="0" marR="0" lvl="0" indent="0" algn="l" rtl="0">
              <a:lnSpc>
                <a:spcPct val="100000"/>
              </a:lnSpc>
              <a:spcBef>
                <a:spcPts val="0"/>
              </a:spcBef>
              <a:spcAft>
                <a:spcPts val="0"/>
              </a:spcAft>
              <a:buClr>
                <a:srgbClr val="FFFFFF"/>
              </a:buClr>
              <a:buSzPts val="2000"/>
              <a:buFont typeface="Arial"/>
              <a:buNone/>
            </a:pPr>
            <a:r>
              <a:rPr lang="pt-BR" sz="2000" b="0" i="0" u="none" strike="noStrike" cap="none">
                <a:solidFill>
                  <a:srgbClr val="FFFFFF"/>
                </a:solidFill>
                <a:latin typeface="Consolas"/>
                <a:ea typeface="Consolas"/>
                <a:cs typeface="Consolas"/>
                <a:sym typeface="Consolas"/>
              </a:rPr>
              <a:t>return modelo; } </a:t>
            </a:r>
            <a:endParaRPr/>
          </a:p>
          <a:p>
            <a:pPr marL="0" marR="0" lvl="0" indent="0" algn="l" rtl="0">
              <a:lnSpc>
                <a:spcPct val="100000"/>
              </a:lnSpc>
              <a:spcBef>
                <a:spcPts val="0"/>
              </a:spcBef>
              <a:spcAft>
                <a:spcPts val="0"/>
              </a:spcAft>
              <a:buClr>
                <a:srgbClr val="FFFFFF"/>
              </a:buClr>
              <a:buSzPts val="2000"/>
              <a:buFont typeface="Arial"/>
              <a:buNone/>
            </a:pPr>
            <a:r>
              <a:rPr lang="pt-BR" sz="2000" b="0" i="0" u="none" strike="noStrike" cap="none">
                <a:solidFill>
                  <a:srgbClr val="FFFFFF"/>
                </a:solidFill>
                <a:latin typeface="Consolas"/>
                <a:ea typeface="Consolas"/>
                <a:cs typeface="Consolas"/>
                <a:sym typeface="Consolas"/>
              </a:rPr>
              <a:t>public void setModelo(String modelo) { </a:t>
            </a:r>
            <a:endParaRPr/>
          </a:p>
          <a:p>
            <a:pPr marL="0" marR="0" lvl="0" indent="0" algn="l" rtl="0">
              <a:lnSpc>
                <a:spcPct val="100000"/>
              </a:lnSpc>
              <a:spcBef>
                <a:spcPts val="0"/>
              </a:spcBef>
              <a:spcAft>
                <a:spcPts val="0"/>
              </a:spcAft>
              <a:buClr>
                <a:srgbClr val="FFFFFF"/>
              </a:buClr>
              <a:buSzPts val="2000"/>
              <a:buFont typeface="Arial"/>
              <a:buNone/>
            </a:pPr>
            <a:r>
              <a:rPr lang="pt-BR" sz="2000" b="0" i="0" u="none" strike="noStrike" cap="none">
                <a:solidFill>
                  <a:srgbClr val="FFFFFF"/>
                </a:solidFill>
                <a:latin typeface="Consolas"/>
                <a:ea typeface="Consolas"/>
                <a:cs typeface="Consolas"/>
                <a:sym typeface="Consolas"/>
              </a:rPr>
              <a:t>this.modelo = modelo; }</a:t>
            </a:r>
            <a:r>
              <a:rPr lang="pt-BR" sz="4000" b="0" i="0" u="none" strike="noStrike" cap="none">
                <a:solidFill>
                  <a:schemeClr val="dk1"/>
                </a:solidFill>
                <a:latin typeface="Arial"/>
                <a:ea typeface="Arial"/>
                <a:cs typeface="Arial"/>
                <a:sym typeface="Arial"/>
              </a:rPr>
              <a:t> </a:t>
            </a:r>
            <a:endParaRPr sz="4400" b="0" i="0" u="none" strike="noStrike" cap="none">
              <a:solidFill>
                <a:schemeClr val="dk1"/>
              </a:solidFill>
              <a:latin typeface="Arial"/>
              <a:ea typeface="Arial"/>
              <a:cs typeface="Arial"/>
              <a:sym typeface="Arial"/>
            </a:endParaRPr>
          </a:p>
        </p:txBody>
      </p:sp>
      <p:sp>
        <p:nvSpPr>
          <p:cNvPr id="1304" name="Google Shape;1304;p88"/>
          <p:cNvSpPr/>
          <p:nvPr/>
        </p:nvSpPr>
        <p:spPr>
          <a:xfrm>
            <a:off x="7604991" y="5625861"/>
            <a:ext cx="9372759" cy="2376241"/>
          </a:xfrm>
          <a:prstGeom prst="rect">
            <a:avLst/>
          </a:prstGeom>
          <a:solidFill>
            <a:srgbClr val="263238"/>
          </a:solidFill>
          <a:ln>
            <a:noFill/>
          </a:ln>
        </p:spPr>
        <p:txBody>
          <a:bodyPr spcFirstLastPara="1" wrap="square" lIns="0" tIns="79350" rIns="0" bIns="79350" anchor="ctr" anchorCtr="0">
            <a:spAutoFit/>
          </a:bodyPr>
          <a:lstStyle/>
          <a:p>
            <a:pPr marL="0" marR="0" lvl="0" indent="0" algn="l" rtl="0">
              <a:lnSpc>
                <a:spcPct val="100000"/>
              </a:lnSpc>
              <a:spcBef>
                <a:spcPts val="0"/>
              </a:spcBef>
              <a:spcAft>
                <a:spcPts val="0"/>
              </a:spcAft>
              <a:buClr>
                <a:srgbClr val="FFFFFF"/>
              </a:buClr>
              <a:buSzPts val="1800"/>
              <a:buFont typeface="Arial"/>
              <a:buNone/>
            </a:pPr>
            <a:r>
              <a:rPr lang="pt-BR" sz="1800" b="0" i="0" u="none" strike="noStrike" cap="none">
                <a:solidFill>
                  <a:srgbClr val="FFFFFF"/>
                </a:solidFill>
                <a:latin typeface="Consolas"/>
                <a:ea typeface="Consolas"/>
                <a:cs typeface="Consolas"/>
                <a:sym typeface="Consolas"/>
              </a:rPr>
              <a:t>public String getPlaca() { </a:t>
            </a:r>
            <a:endParaRPr/>
          </a:p>
          <a:p>
            <a:pPr marL="0" marR="0" lvl="0" indent="0" algn="l" rtl="0">
              <a:lnSpc>
                <a:spcPct val="100000"/>
              </a:lnSpc>
              <a:spcBef>
                <a:spcPts val="0"/>
              </a:spcBef>
              <a:spcAft>
                <a:spcPts val="0"/>
              </a:spcAft>
              <a:buClr>
                <a:srgbClr val="FFFFFF"/>
              </a:buClr>
              <a:buSzPts val="1800"/>
              <a:buFont typeface="Arial"/>
              <a:buNone/>
            </a:pPr>
            <a:r>
              <a:rPr lang="pt-BR" sz="1800" b="0" i="0" u="none" strike="noStrike" cap="none">
                <a:solidFill>
                  <a:srgbClr val="FFFFFF"/>
                </a:solidFill>
                <a:latin typeface="Consolas"/>
                <a:ea typeface="Consolas"/>
                <a:cs typeface="Consolas"/>
                <a:sym typeface="Consolas"/>
              </a:rPr>
              <a:t>return placa; } </a:t>
            </a:r>
            <a:endParaRPr/>
          </a:p>
          <a:p>
            <a:pPr marL="0" marR="0" lvl="0" indent="0" algn="l" rtl="0">
              <a:lnSpc>
                <a:spcPct val="100000"/>
              </a:lnSpc>
              <a:spcBef>
                <a:spcPts val="0"/>
              </a:spcBef>
              <a:spcAft>
                <a:spcPts val="0"/>
              </a:spcAft>
              <a:buClr>
                <a:srgbClr val="FFFFFF"/>
              </a:buClr>
              <a:buSzPts val="1800"/>
              <a:buFont typeface="Arial"/>
              <a:buNone/>
            </a:pPr>
            <a:r>
              <a:rPr lang="pt-BR" sz="1800" b="0" i="0" u="none" strike="noStrike" cap="none">
                <a:solidFill>
                  <a:srgbClr val="FFFFFF"/>
                </a:solidFill>
                <a:latin typeface="Consolas"/>
                <a:ea typeface="Consolas"/>
                <a:cs typeface="Consolas"/>
                <a:sym typeface="Consolas"/>
              </a:rPr>
              <a:t>public void setPlaca(String placa) { this.placa = placa; } </a:t>
            </a:r>
            <a:endParaRPr/>
          </a:p>
          <a:p>
            <a:pPr marL="0" marR="0" lvl="0" indent="0" algn="l" rtl="0">
              <a:lnSpc>
                <a:spcPct val="100000"/>
              </a:lnSpc>
              <a:spcBef>
                <a:spcPts val="0"/>
              </a:spcBef>
              <a:spcAft>
                <a:spcPts val="0"/>
              </a:spcAft>
              <a:buClr>
                <a:srgbClr val="FFFFFF"/>
              </a:buClr>
              <a:buSzPts val="1800"/>
              <a:buFont typeface="Arial"/>
              <a:buNone/>
            </a:pPr>
            <a:r>
              <a:rPr lang="pt-BR" sz="1800" b="0" i="0" u="none" strike="noStrike" cap="none">
                <a:solidFill>
                  <a:srgbClr val="FFFFFF"/>
                </a:solidFill>
                <a:latin typeface="Consolas"/>
                <a:ea typeface="Consolas"/>
                <a:cs typeface="Consolas"/>
                <a:sym typeface="Consolas"/>
              </a:rPr>
              <a:t>//Aqui fizemos o Override do método toString() para </a:t>
            </a:r>
            <a:endParaRPr/>
          </a:p>
          <a:p>
            <a:pPr marL="0" marR="0" lvl="0" indent="0" algn="l" rtl="0">
              <a:lnSpc>
                <a:spcPct val="100000"/>
              </a:lnSpc>
              <a:spcBef>
                <a:spcPts val="0"/>
              </a:spcBef>
              <a:spcAft>
                <a:spcPts val="0"/>
              </a:spcAft>
              <a:buClr>
                <a:srgbClr val="FFFFFF"/>
              </a:buClr>
              <a:buSzPts val="1800"/>
              <a:buFont typeface="Arial"/>
              <a:buNone/>
            </a:pPr>
            <a:r>
              <a:rPr lang="pt-BR" sz="1800" b="0" i="0" u="none" strike="noStrike" cap="none">
                <a:solidFill>
                  <a:srgbClr val="FFFFFF"/>
                </a:solidFill>
                <a:latin typeface="Consolas"/>
                <a:ea typeface="Consolas"/>
                <a:cs typeface="Consolas"/>
                <a:sym typeface="Consolas"/>
              </a:rPr>
              <a:t>//visualizar a impressão com o System.out.println() @Override </a:t>
            </a:r>
            <a:endParaRPr/>
          </a:p>
          <a:p>
            <a:pPr marL="0" marR="0" lvl="0" indent="0" algn="l" rtl="0">
              <a:lnSpc>
                <a:spcPct val="100000"/>
              </a:lnSpc>
              <a:spcBef>
                <a:spcPts val="0"/>
              </a:spcBef>
              <a:spcAft>
                <a:spcPts val="0"/>
              </a:spcAft>
              <a:buClr>
                <a:srgbClr val="FFFFFF"/>
              </a:buClr>
              <a:buSzPts val="1800"/>
              <a:buFont typeface="Arial"/>
              <a:buNone/>
            </a:pPr>
            <a:r>
              <a:rPr lang="pt-BR" sz="1800" b="0" i="0" u="none" strike="noStrike" cap="none">
                <a:solidFill>
                  <a:srgbClr val="FFFFFF"/>
                </a:solidFill>
                <a:latin typeface="Consolas"/>
                <a:ea typeface="Consolas"/>
                <a:cs typeface="Consolas"/>
                <a:sym typeface="Consolas"/>
              </a:rPr>
              <a:t>public String toString() { </a:t>
            </a:r>
            <a:endParaRPr/>
          </a:p>
          <a:p>
            <a:pPr marL="0" marR="0" lvl="0" indent="0" algn="l" rtl="0">
              <a:lnSpc>
                <a:spcPct val="100000"/>
              </a:lnSpc>
              <a:spcBef>
                <a:spcPts val="0"/>
              </a:spcBef>
              <a:spcAft>
                <a:spcPts val="0"/>
              </a:spcAft>
              <a:buClr>
                <a:srgbClr val="FFFFFF"/>
              </a:buClr>
              <a:buSzPts val="1800"/>
              <a:buFont typeface="Arial"/>
              <a:buNone/>
            </a:pPr>
            <a:r>
              <a:rPr lang="pt-BR" sz="1800" b="0" i="0" u="none" strike="noStrike" cap="none">
                <a:solidFill>
                  <a:srgbClr val="FFFFFF"/>
                </a:solidFill>
                <a:latin typeface="Consolas"/>
                <a:ea typeface="Consolas"/>
                <a:cs typeface="Consolas"/>
                <a:sym typeface="Consolas"/>
              </a:rPr>
              <a:t>return "[id=" + id + ", modelo=" + modelo + ", placa=" + placa + "]"; } }</a:t>
            </a:r>
            <a:r>
              <a:rPr lang="pt-BR" sz="3600" b="0" i="0" u="none" strike="noStrike" cap="none">
                <a:solidFill>
                  <a:schemeClr val="dk1"/>
                </a:solidFill>
                <a:latin typeface="Arial"/>
                <a:ea typeface="Arial"/>
                <a:cs typeface="Arial"/>
                <a:sym typeface="Arial"/>
              </a:rPr>
              <a:t> </a:t>
            </a:r>
            <a:endParaRPr sz="4000" b="0" i="0" u="none" strike="noStrike" cap="none">
              <a:solidFill>
                <a:schemeClr val="dk1"/>
              </a:solidFill>
              <a:latin typeface="Arial"/>
              <a:ea typeface="Arial"/>
              <a:cs typeface="Arial"/>
              <a:sym typeface="Arial"/>
            </a:endParaRPr>
          </a:p>
        </p:txBody>
      </p:sp>
      <p:sp>
        <p:nvSpPr>
          <p:cNvPr id="1305" name="Google Shape;1305;p88"/>
          <p:cNvSpPr txBox="1"/>
          <p:nvPr/>
        </p:nvSpPr>
        <p:spPr>
          <a:xfrm>
            <a:off x="2638049" y="4893740"/>
            <a:ext cx="877388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400" b="1" i="0" u="none" strike="noStrike" cap="none">
                <a:solidFill>
                  <a:srgbClr val="548135"/>
                </a:solidFill>
                <a:latin typeface="Montserrat"/>
                <a:ea typeface="Montserrat"/>
                <a:cs typeface="Montserrat"/>
                <a:sym typeface="Montserrat"/>
              </a:rPr>
              <a:t>Início do Fonte </a:t>
            </a:r>
            <a:endParaRPr sz="2400" b="1" i="0" u="none" strike="noStrike" cap="none">
              <a:solidFill>
                <a:srgbClr val="548135"/>
              </a:solidFill>
              <a:latin typeface="Arial"/>
              <a:ea typeface="Arial"/>
              <a:cs typeface="Arial"/>
              <a:sym typeface="Arial"/>
            </a:endParaRPr>
          </a:p>
        </p:txBody>
      </p:sp>
      <p:sp>
        <p:nvSpPr>
          <p:cNvPr id="1306" name="Google Shape;1306;p88"/>
          <p:cNvSpPr txBox="1"/>
          <p:nvPr/>
        </p:nvSpPr>
        <p:spPr>
          <a:xfrm>
            <a:off x="10532759" y="4965509"/>
            <a:ext cx="877388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pt-BR" sz="2400" b="1" i="0" u="none" strike="noStrike" cap="none">
                <a:solidFill>
                  <a:srgbClr val="548135"/>
                </a:solidFill>
                <a:latin typeface="Montserrat"/>
                <a:ea typeface="Montserrat"/>
                <a:cs typeface="Montserrat"/>
                <a:sym typeface="Montserrat"/>
              </a:rPr>
              <a:t>Fim do Fonte</a:t>
            </a:r>
            <a:endParaRPr sz="2400" b="1" i="0" u="none" strike="noStrike" cap="none">
              <a:solidFill>
                <a:srgbClr val="548135"/>
              </a:solidFill>
              <a:latin typeface="Arial"/>
              <a:ea typeface="Arial"/>
              <a:cs typeface="Arial"/>
              <a:sym typeface="Arial"/>
            </a:endParaRPr>
          </a:p>
        </p:txBody>
      </p:sp>
      <p:cxnSp>
        <p:nvCxnSpPr>
          <p:cNvPr id="1307" name="Google Shape;1307;p88"/>
          <p:cNvCxnSpPr/>
          <p:nvPr/>
        </p:nvCxnSpPr>
        <p:spPr>
          <a:xfrm rot="10800000" flipH="1">
            <a:off x="6544001" y="6089073"/>
            <a:ext cx="917882" cy="2697947"/>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89"/>
          <p:cNvSpPr/>
          <p:nvPr/>
        </p:nvSpPr>
        <p:spPr>
          <a:xfrm>
            <a:off x="0" y="0"/>
            <a:ext cx="17557800" cy="9874200"/>
          </a:xfrm>
          <a:prstGeom prst="rect">
            <a:avLst/>
          </a:pr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13" name="Google Shape;1313;p89"/>
          <p:cNvPicPr preferRelativeResize="0"/>
          <p:nvPr/>
        </p:nvPicPr>
        <p:blipFill rotWithShape="1">
          <a:blip r:embed="rId3">
            <a:alphaModFix/>
          </a:blip>
          <a:srcRect/>
          <a:stretch/>
        </p:blipFill>
        <p:spPr>
          <a:xfrm>
            <a:off x="0" y="0"/>
            <a:ext cx="4465240" cy="3170099"/>
          </a:xfrm>
          <a:prstGeom prst="rect">
            <a:avLst/>
          </a:prstGeom>
          <a:noFill/>
          <a:ln>
            <a:noFill/>
          </a:ln>
        </p:spPr>
      </p:pic>
      <p:sp>
        <p:nvSpPr>
          <p:cNvPr id="1314" name="Google Shape;1314;p89"/>
          <p:cNvSpPr txBox="1"/>
          <p:nvPr/>
        </p:nvSpPr>
        <p:spPr>
          <a:xfrm>
            <a:off x="2394474" y="1079550"/>
            <a:ext cx="99663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pt-BR" sz="5400" b="1" i="0" u="none" strike="noStrike" cap="none">
                <a:solidFill>
                  <a:srgbClr val="49B93C"/>
                </a:solidFill>
                <a:latin typeface="Montserrat"/>
                <a:ea typeface="Montserrat"/>
                <a:cs typeface="Montserrat"/>
                <a:sym typeface="Montserrat"/>
              </a:rPr>
              <a:t>Fechamento</a:t>
            </a:r>
            <a:endParaRPr sz="5400" b="1" i="0" u="none" strike="noStrike" cap="none">
              <a:solidFill>
                <a:srgbClr val="49B93C"/>
              </a:solidFill>
              <a:latin typeface="Montserrat"/>
              <a:ea typeface="Montserrat"/>
              <a:cs typeface="Montserrat"/>
              <a:sym typeface="Montserrat"/>
            </a:endParaRPr>
          </a:p>
        </p:txBody>
      </p:sp>
      <p:sp>
        <p:nvSpPr>
          <p:cNvPr id="1315" name="Google Shape;1315;p89"/>
          <p:cNvSpPr txBox="1"/>
          <p:nvPr/>
        </p:nvSpPr>
        <p:spPr>
          <a:xfrm>
            <a:off x="1552694" y="3918098"/>
            <a:ext cx="7326900" cy="38994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Chegamos ao final de mais um curso da nossa apostila de JavaScript.</a:t>
            </a:r>
            <a:endParaRPr/>
          </a:p>
          <a:p>
            <a:pPr marL="0" marR="0" lvl="0" indent="0" algn="l" rtl="0">
              <a:lnSpc>
                <a:spcPct val="120000"/>
              </a:lnSpc>
              <a:spcBef>
                <a:spcPts val="0"/>
              </a:spcBef>
              <a:spcAft>
                <a:spcPts val="0"/>
              </a:spcAft>
              <a:buClr>
                <a:schemeClr val="dk2"/>
              </a:buClr>
              <a:buSzPts val="2100"/>
              <a:buFont typeface="Montserrat"/>
              <a:buNone/>
            </a:pPr>
            <a:r>
              <a:rPr lang="pt-BR" sz="2800" b="0" i="0" u="none" strike="noStrike" cap="none">
                <a:solidFill>
                  <a:srgbClr val="434343"/>
                </a:solidFill>
                <a:latin typeface="Montserrat"/>
                <a:ea typeface="Montserrat"/>
                <a:cs typeface="Montserrat"/>
                <a:sym typeface="Montserrat"/>
              </a:rPr>
              <a:t>Espero que tenha aproveitado o máximo os nossos conteúdos. Deixo como dica de leitura o site developer.mozilla.org</a:t>
            </a:r>
            <a:r>
              <a:rPr lang="pt-BR" sz="2800">
                <a:solidFill>
                  <a:srgbClr val="434343"/>
                </a:solidFill>
                <a:latin typeface="Montserrat"/>
                <a:ea typeface="Montserrat"/>
                <a:cs typeface="Montserrat"/>
                <a:sym typeface="Montserrat"/>
              </a:rPr>
              <a:t>, caso queira ler mais sobre o assunto, </a:t>
            </a:r>
            <a:r>
              <a:rPr lang="pt-BR" sz="2800" u="sng">
                <a:solidFill>
                  <a:schemeClr val="hlink"/>
                </a:solidFill>
                <a:latin typeface="Montserrat"/>
                <a:ea typeface="Montserrat"/>
                <a:cs typeface="Montserrat"/>
                <a:sym typeface="Montserrat"/>
                <a:hlinkClick r:id="rId4"/>
              </a:rPr>
              <a:t>clique aqui e acesse.</a:t>
            </a:r>
            <a:endParaRPr sz="2800" b="0" i="0" u="none" strike="noStrike" cap="none">
              <a:solidFill>
                <a:srgbClr val="434343"/>
              </a:solidFill>
              <a:latin typeface="Montserrat"/>
              <a:ea typeface="Montserrat"/>
              <a:cs typeface="Montserrat"/>
              <a:sym typeface="Montserrat"/>
            </a:endParaRPr>
          </a:p>
        </p:txBody>
      </p:sp>
      <p:pic>
        <p:nvPicPr>
          <p:cNvPr id="1316" name="Google Shape;1316;p89" descr="Uma imagem contendo objeto&#10;&#10;Descrição gerada com alta confiança"/>
          <p:cNvPicPr preferRelativeResize="0"/>
          <p:nvPr/>
        </p:nvPicPr>
        <p:blipFill rotWithShape="1">
          <a:blip r:embed="rId5">
            <a:alphaModFix/>
          </a:blip>
          <a:srcRect/>
          <a:stretch/>
        </p:blipFill>
        <p:spPr>
          <a:xfrm>
            <a:off x="10188997" y="3350402"/>
            <a:ext cx="1355725" cy="1355725"/>
          </a:xfrm>
          <a:prstGeom prst="rect">
            <a:avLst/>
          </a:prstGeom>
          <a:noFill/>
          <a:ln>
            <a:noFill/>
          </a:ln>
          <a:effectLst>
            <a:outerShdw blurRad="25400" dist="241300" dir="7200000" algn="t" rotWithShape="0">
              <a:srgbClr val="000000">
                <a:alpha val="8627"/>
              </a:srgbClr>
            </a:outerShdw>
          </a:effectLst>
        </p:spPr>
      </p:pic>
      <p:sp>
        <p:nvSpPr>
          <p:cNvPr id="1317" name="Google Shape;1317;p89"/>
          <p:cNvSpPr/>
          <p:nvPr/>
        </p:nvSpPr>
        <p:spPr>
          <a:xfrm>
            <a:off x="12619675" y="1891625"/>
            <a:ext cx="4260600" cy="4634700"/>
          </a:xfrm>
          <a:prstGeom prst="wedgeRectCallout">
            <a:avLst>
              <a:gd name="adj1" fmla="val -75716"/>
              <a:gd name="adj2" fmla="val -953"/>
            </a:avLst>
          </a:prstGeom>
          <a:solidFill>
            <a:srgbClr val="511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89"/>
          <p:cNvSpPr txBox="1"/>
          <p:nvPr/>
        </p:nvSpPr>
        <p:spPr>
          <a:xfrm>
            <a:off x="12930325" y="2239475"/>
            <a:ext cx="3617700" cy="378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pt-BR" sz="2400" b="1" i="1" u="none" strike="noStrike" cap="none">
                <a:solidFill>
                  <a:srgbClr val="FFFFFF"/>
                </a:solidFill>
                <a:latin typeface="Corbel"/>
                <a:ea typeface="Corbel"/>
                <a:cs typeface="Corbel"/>
                <a:sym typeface="Corbel"/>
              </a:rPr>
              <a:t>Bem turma espero que tenha gostado da nossa suuuuuper apostila de JavaScript, agora é p</a:t>
            </a:r>
            <a:r>
              <a:rPr lang="pt-BR" sz="2400" b="1" i="1">
                <a:solidFill>
                  <a:srgbClr val="FFFFFF"/>
                </a:solidFill>
                <a:latin typeface="Corbel"/>
                <a:ea typeface="Corbel"/>
                <a:cs typeface="Corbel"/>
                <a:sym typeface="Corbel"/>
              </a:rPr>
              <a:t>ôr</a:t>
            </a:r>
            <a:r>
              <a:rPr lang="pt-BR" sz="2400" b="1" i="1" u="none" strike="noStrike" cap="none">
                <a:solidFill>
                  <a:srgbClr val="FFFFFF"/>
                </a:solidFill>
                <a:latin typeface="Corbel"/>
                <a:ea typeface="Corbel"/>
                <a:cs typeface="Corbel"/>
                <a:sym typeface="Corbel"/>
              </a:rPr>
              <a:t> a mão na massa e </a:t>
            </a:r>
            <a:r>
              <a:rPr lang="pt-BR" sz="2400" b="1" i="1">
                <a:solidFill>
                  <a:srgbClr val="FFFFFF"/>
                </a:solidFill>
                <a:latin typeface="Corbel"/>
                <a:ea typeface="Corbel"/>
                <a:cs typeface="Corbel"/>
                <a:sym typeface="Corbel"/>
              </a:rPr>
              <a:t>praticar</a:t>
            </a:r>
            <a:r>
              <a:rPr lang="pt-BR" sz="2400" b="1" i="1" u="none" strike="noStrike" cap="none">
                <a:solidFill>
                  <a:srgbClr val="FFFFFF"/>
                </a:solidFill>
                <a:latin typeface="Corbel"/>
                <a:ea typeface="Corbel"/>
                <a:cs typeface="Corbel"/>
                <a:sym typeface="Corbel"/>
              </a:rPr>
              <a:t> muito.</a:t>
            </a:r>
            <a:endParaRPr/>
          </a:p>
          <a:p>
            <a:pPr marL="0" marR="0" lvl="0" indent="0" algn="l" rtl="0">
              <a:lnSpc>
                <a:spcPct val="100000"/>
              </a:lnSpc>
              <a:spcBef>
                <a:spcPts val="0"/>
              </a:spcBef>
              <a:spcAft>
                <a:spcPts val="0"/>
              </a:spcAft>
              <a:buClr>
                <a:srgbClr val="000000"/>
              </a:buClr>
              <a:buSzPts val="2400"/>
              <a:buFont typeface="Arial"/>
              <a:buNone/>
            </a:pPr>
            <a:endParaRPr sz="2400" b="1" i="1" u="none" strike="noStrike" cap="none">
              <a:solidFill>
                <a:srgbClr val="FFFFFF"/>
              </a:solidFill>
              <a:latin typeface="Corbel"/>
              <a:ea typeface="Corbel"/>
              <a:cs typeface="Corbel"/>
              <a:sym typeface="Corbel"/>
            </a:endParaRPr>
          </a:p>
          <a:p>
            <a:pPr marL="0" marR="0" lvl="0" indent="0" algn="l" rtl="0">
              <a:lnSpc>
                <a:spcPct val="100000"/>
              </a:lnSpc>
              <a:spcBef>
                <a:spcPts val="0"/>
              </a:spcBef>
              <a:spcAft>
                <a:spcPts val="0"/>
              </a:spcAft>
              <a:buClr>
                <a:srgbClr val="000000"/>
              </a:buClr>
              <a:buSzPts val="2400"/>
              <a:buFont typeface="Arial"/>
              <a:buNone/>
            </a:pPr>
            <a:r>
              <a:rPr lang="pt-BR" sz="2400" b="1" i="1" u="none" strike="noStrike" cap="none">
                <a:solidFill>
                  <a:srgbClr val="FFFFFF"/>
                </a:solidFill>
                <a:latin typeface="Corbel"/>
                <a:ea typeface="Corbel"/>
                <a:cs typeface="Corbel"/>
                <a:sym typeface="Corbel"/>
              </a:rPr>
              <a:t>Grande Abraço.</a:t>
            </a:r>
            <a:endParaRPr/>
          </a:p>
          <a:p>
            <a:pPr marL="0" marR="0" lvl="0" indent="0" algn="l" rtl="0">
              <a:lnSpc>
                <a:spcPct val="100000"/>
              </a:lnSpc>
              <a:spcBef>
                <a:spcPts val="0"/>
              </a:spcBef>
              <a:spcAft>
                <a:spcPts val="0"/>
              </a:spcAft>
              <a:buClr>
                <a:srgbClr val="000000"/>
              </a:buClr>
              <a:buSzPts val="2400"/>
              <a:buFont typeface="Arial"/>
              <a:buNone/>
            </a:pPr>
            <a:r>
              <a:rPr lang="pt-BR" sz="2400" b="1" i="1" u="none" strike="noStrike" cap="none">
                <a:solidFill>
                  <a:srgbClr val="FFFFFF"/>
                </a:solidFill>
                <a:latin typeface="Corbel"/>
                <a:ea typeface="Corbel"/>
                <a:cs typeface="Corbel"/>
                <a:sym typeface="Corbel"/>
              </a:rPr>
              <a:t>Prof. Ricardo Alexandre Bontempo</a:t>
            </a:r>
            <a:endParaRPr sz="2400" b="1" i="1" u="none" strike="noStrike" cap="none">
              <a:solidFill>
                <a:srgbClr val="FFFFFF"/>
              </a:solidFill>
              <a:latin typeface="Corbel"/>
              <a:ea typeface="Corbel"/>
              <a:cs typeface="Corbel"/>
              <a:sym typeface="Corbe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pic>
        <p:nvPicPr>
          <p:cNvPr id="1323" name="Google Shape;1323;p90"/>
          <p:cNvPicPr preferRelativeResize="0"/>
          <p:nvPr/>
        </p:nvPicPr>
        <p:blipFill rotWithShape="1">
          <a:blip r:embed="rId3">
            <a:alphaModFix/>
          </a:blip>
          <a:srcRect/>
          <a:stretch/>
        </p:blipFill>
        <p:spPr>
          <a:xfrm>
            <a:off x="9671677" y="1350963"/>
            <a:ext cx="7530042" cy="7172324"/>
          </a:xfrm>
          <a:prstGeom prst="rect">
            <a:avLst/>
          </a:prstGeom>
          <a:noFill/>
          <a:ln>
            <a:noFill/>
          </a:ln>
        </p:spPr>
      </p:pic>
      <p:sp>
        <p:nvSpPr>
          <p:cNvPr id="1324" name="Google Shape;1324;p90"/>
          <p:cNvSpPr/>
          <p:nvPr/>
        </p:nvSpPr>
        <p:spPr>
          <a:xfrm rot="5400000">
            <a:off x="3841750" y="-3841750"/>
            <a:ext cx="9874250" cy="17557750"/>
          </a:xfrm>
          <a:custGeom>
            <a:avLst/>
            <a:gdLst/>
            <a:ahLst/>
            <a:cxnLst/>
            <a:rect l="l" t="t" r="r" b="b"/>
            <a:pathLst>
              <a:path w="9874250" h="17557750" extrusionOk="0">
                <a:moveTo>
                  <a:pt x="6604026" y="2816022"/>
                </a:moveTo>
                <a:cubicBezTo>
                  <a:pt x="6604026" y="3102038"/>
                  <a:pt x="6835888" y="3333899"/>
                  <a:pt x="7121904" y="3333899"/>
                </a:cubicBezTo>
                <a:cubicBezTo>
                  <a:pt x="7407920" y="3333899"/>
                  <a:pt x="7639781" y="3102038"/>
                  <a:pt x="7639781" y="2816022"/>
                </a:cubicBezTo>
                <a:cubicBezTo>
                  <a:pt x="7639781" y="2530006"/>
                  <a:pt x="7407920" y="2298144"/>
                  <a:pt x="7121904" y="2298144"/>
                </a:cubicBezTo>
                <a:cubicBezTo>
                  <a:pt x="6835888" y="2298144"/>
                  <a:pt x="6604026" y="2530006"/>
                  <a:pt x="6604026" y="2816022"/>
                </a:cubicBezTo>
                <a:close/>
                <a:moveTo>
                  <a:pt x="6604026" y="4277186"/>
                </a:moveTo>
                <a:cubicBezTo>
                  <a:pt x="6604026" y="4563202"/>
                  <a:pt x="6835888" y="4795064"/>
                  <a:pt x="7121904" y="4795064"/>
                </a:cubicBezTo>
                <a:cubicBezTo>
                  <a:pt x="7407920" y="4795064"/>
                  <a:pt x="7639781" y="4563202"/>
                  <a:pt x="7639781" y="4277186"/>
                </a:cubicBezTo>
                <a:cubicBezTo>
                  <a:pt x="7639781" y="3991170"/>
                  <a:pt x="7407920" y="3759309"/>
                  <a:pt x="7121904" y="3759309"/>
                </a:cubicBezTo>
                <a:cubicBezTo>
                  <a:pt x="6835888" y="3759309"/>
                  <a:pt x="6604026" y="3991170"/>
                  <a:pt x="6604026" y="4277186"/>
                </a:cubicBezTo>
                <a:close/>
                <a:moveTo>
                  <a:pt x="6604026" y="5738350"/>
                </a:moveTo>
                <a:cubicBezTo>
                  <a:pt x="6604026" y="6024366"/>
                  <a:pt x="6835888" y="6256228"/>
                  <a:pt x="7121904" y="6256228"/>
                </a:cubicBezTo>
                <a:cubicBezTo>
                  <a:pt x="7407920" y="6256228"/>
                  <a:pt x="7639781" y="6024366"/>
                  <a:pt x="7639781" y="5738350"/>
                </a:cubicBezTo>
                <a:cubicBezTo>
                  <a:pt x="7639781" y="5452334"/>
                  <a:pt x="7407920" y="5220472"/>
                  <a:pt x="7121904" y="5220472"/>
                </a:cubicBezTo>
                <a:cubicBezTo>
                  <a:pt x="6835888" y="5220472"/>
                  <a:pt x="6604026" y="5452334"/>
                  <a:pt x="6604026" y="5738350"/>
                </a:cubicBezTo>
                <a:close/>
                <a:moveTo>
                  <a:pt x="6604026" y="7199514"/>
                </a:moveTo>
                <a:cubicBezTo>
                  <a:pt x="6604026" y="7485530"/>
                  <a:pt x="6835888" y="7717392"/>
                  <a:pt x="7121904" y="7717392"/>
                </a:cubicBezTo>
                <a:cubicBezTo>
                  <a:pt x="7407920" y="7717392"/>
                  <a:pt x="7639781" y="7485530"/>
                  <a:pt x="7639781" y="7199514"/>
                </a:cubicBezTo>
                <a:cubicBezTo>
                  <a:pt x="7639781" y="6913498"/>
                  <a:pt x="7407920" y="6681636"/>
                  <a:pt x="7121904" y="6681636"/>
                </a:cubicBezTo>
                <a:cubicBezTo>
                  <a:pt x="6835888" y="6681636"/>
                  <a:pt x="6604026" y="6913498"/>
                  <a:pt x="6604026" y="7199514"/>
                </a:cubicBezTo>
                <a:close/>
                <a:moveTo>
                  <a:pt x="5142071" y="2816022"/>
                </a:moveTo>
                <a:cubicBezTo>
                  <a:pt x="5142071" y="3102038"/>
                  <a:pt x="5373933" y="3333899"/>
                  <a:pt x="5659949" y="3333899"/>
                </a:cubicBezTo>
                <a:cubicBezTo>
                  <a:pt x="5945965" y="3333899"/>
                  <a:pt x="6177827" y="3102038"/>
                  <a:pt x="6177827" y="2816022"/>
                </a:cubicBezTo>
                <a:cubicBezTo>
                  <a:pt x="6177827" y="2530006"/>
                  <a:pt x="5945965" y="2298144"/>
                  <a:pt x="5659949" y="2298144"/>
                </a:cubicBezTo>
                <a:cubicBezTo>
                  <a:pt x="5373933" y="2298144"/>
                  <a:pt x="5142071" y="2530006"/>
                  <a:pt x="5142071" y="2816022"/>
                </a:cubicBezTo>
                <a:close/>
                <a:moveTo>
                  <a:pt x="5142071" y="4277186"/>
                </a:moveTo>
                <a:cubicBezTo>
                  <a:pt x="5142071" y="4563202"/>
                  <a:pt x="5373933" y="4795064"/>
                  <a:pt x="5659949" y="4795064"/>
                </a:cubicBezTo>
                <a:cubicBezTo>
                  <a:pt x="5945965" y="4795064"/>
                  <a:pt x="6177827" y="4563202"/>
                  <a:pt x="6177827" y="4277186"/>
                </a:cubicBezTo>
                <a:cubicBezTo>
                  <a:pt x="6177827" y="3991170"/>
                  <a:pt x="5945965" y="3759309"/>
                  <a:pt x="5659949" y="3759309"/>
                </a:cubicBezTo>
                <a:cubicBezTo>
                  <a:pt x="5373933" y="3759309"/>
                  <a:pt x="5142071" y="3991170"/>
                  <a:pt x="5142071" y="4277186"/>
                </a:cubicBezTo>
                <a:close/>
                <a:moveTo>
                  <a:pt x="5142071" y="5738350"/>
                </a:moveTo>
                <a:cubicBezTo>
                  <a:pt x="5142071" y="6024366"/>
                  <a:pt x="5373933" y="6256228"/>
                  <a:pt x="5659949" y="6256228"/>
                </a:cubicBezTo>
                <a:cubicBezTo>
                  <a:pt x="5945965" y="6256228"/>
                  <a:pt x="6177827" y="6024366"/>
                  <a:pt x="6177827" y="5738350"/>
                </a:cubicBezTo>
                <a:cubicBezTo>
                  <a:pt x="6177827" y="5452334"/>
                  <a:pt x="5945965" y="5220472"/>
                  <a:pt x="5659949" y="5220472"/>
                </a:cubicBezTo>
                <a:cubicBezTo>
                  <a:pt x="5373933" y="5220472"/>
                  <a:pt x="5142071" y="5452334"/>
                  <a:pt x="5142071" y="5738350"/>
                </a:cubicBezTo>
                <a:close/>
                <a:moveTo>
                  <a:pt x="5142071" y="7199514"/>
                </a:moveTo>
                <a:cubicBezTo>
                  <a:pt x="5142071" y="7485530"/>
                  <a:pt x="5373933" y="7717392"/>
                  <a:pt x="5659949" y="7717392"/>
                </a:cubicBezTo>
                <a:cubicBezTo>
                  <a:pt x="5945965" y="7717392"/>
                  <a:pt x="6177827" y="7485530"/>
                  <a:pt x="6177827" y="7199514"/>
                </a:cubicBezTo>
                <a:cubicBezTo>
                  <a:pt x="6177827" y="6913498"/>
                  <a:pt x="5945965" y="6681636"/>
                  <a:pt x="5659949" y="6681636"/>
                </a:cubicBezTo>
                <a:cubicBezTo>
                  <a:pt x="5373933" y="6681636"/>
                  <a:pt x="5142071" y="6913498"/>
                  <a:pt x="5142071" y="7199514"/>
                </a:cubicBezTo>
                <a:close/>
                <a:moveTo>
                  <a:pt x="3680118" y="2816022"/>
                </a:moveTo>
                <a:cubicBezTo>
                  <a:pt x="3680118" y="3102038"/>
                  <a:pt x="3911980" y="3333899"/>
                  <a:pt x="4197995" y="3333899"/>
                </a:cubicBezTo>
                <a:cubicBezTo>
                  <a:pt x="4484011" y="3333899"/>
                  <a:pt x="4715873" y="3102038"/>
                  <a:pt x="4715873" y="2816022"/>
                </a:cubicBezTo>
                <a:cubicBezTo>
                  <a:pt x="4715873" y="2530006"/>
                  <a:pt x="4484011" y="2298144"/>
                  <a:pt x="4197995" y="2298144"/>
                </a:cubicBezTo>
                <a:cubicBezTo>
                  <a:pt x="3911980" y="2298144"/>
                  <a:pt x="3680118" y="2530006"/>
                  <a:pt x="3680118" y="2816022"/>
                </a:cubicBezTo>
                <a:close/>
                <a:moveTo>
                  <a:pt x="3680118" y="4277186"/>
                </a:moveTo>
                <a:cubicBezTo>
                  <a:pt x="3680118" y="4563202"/>
                  <a:pt x="3911980" y="4795064"/>
                  <a:pt x="4197995" y="4795064"/>
                </a:cubicBezTo>
                <a:cubicBezTo>
                  <a:pt x="4484011" y="4795064"/>
                  <a:pt x="4715873" y="4563202"/>
                  <a:pt x="4715873" y="4277186"/>
                </a:cubicBezTo>
                <a:cubicBezTo>
                  <a:pt x="4715873" y="3991170"/>
                  <a:pt x="4484011" y="3759309"/>
                  <a:pt x="4197995" y="3759309"/>
                </a:cubicBezTo>
                <a:cubicBezTo>
                  <a:pt x="3911980" y="3759309"/>
                  <a:pt x="3680118" y="3991170"/>
                  <a:pt x="3680118" y="4277186"/>
                </a:cubicBezTo>
                <a:close/>
                <a:moveTo>
                  <a:pt x="3680118" y="5738350"/>
                </a:moveTo>
                <a:cubicBezTo>
                  <a:pt x="3680118" y="6024366"/>
                  <a:pt x="3911980" y="6256228"/>
                  <a:pt x="4197995" y="6256228"/>
                </a:cubicBezTo>
                <a:cubicBezTo>
                  <a:pt x="4484011" y="6256228"/>
                  <a:pt x="4715873" y="6024366"/>
                  <a:pt x="4715873" y="5738350"/>
                </a:cubicBezTo>
                <a:cubicBezTo>
                  <a:pt x="4715873" y="5452334"/>
                  <a:pt x="4484011" y="5220472"/>
                  <a:pt x="4197995" y="5220472"/>
                </a:cubicBezTo>
                <a:cubicBezTo>
                  <a:pt x="3911980" y="5220472"/>
                  <a:pt x="3680118" y="5452334"/>
                  <a:pt x="3680118" y="5738350"/>
                </a:cubicBezTo>
                <a:close/>
                <a:moveTo>
                  <a:pt x="3680118" y="7199514"/>
                </a:moveTo>
                <a:cubicBezTo>
                  <a:pt x="3680118" y="7485530"/>
                  <a:pt x="3911980" y="7717392"/>
                  <a:pt x="4197995" y="7717392"/>
                </a:cubicBezTo>
                <a:cubicBezTo>
                  <a:pt x="4484011" y="7717392"/>
                  <a:pt x="4715873" y="7485530"/>
                  <a:pt x="4715873" y="7199514"/>
                </a:cubicBezTo>
                <a:cubicBezTo>
                  <a:pt x="4715873" y="6913498"/>
                  <a:pt x="4484011" y="6681636"/>
                  <a:pt x="4197995" y="6681636"/>
                </a:cubicBezTo>
                <a:cubicBezTo>
                  <a:pt x="3911980" y="6681636"/>
                  <a:pt x="3680118" y="6913498"/>
                  <a:pt x="3680118" y="7199514"/>
                </a:cubicBezTo>
                <a:close/>
                <a:moveTo>
                  <a:pt x="2218164" y="2816022"/>
                </a:moveTo>
                <a:cubicBezTo>
                  <a:pt x="2218164" y="3102038"/>
                  <a:pt x="2450026" y="3333899"/>
                  <a:pt x="2736043" y="3333899"/>
                </a:cubicBezTo>
                <a:cubicBezTo>
                  <a:pt x="3022058" y="3333899"/>
                  <a:pt x="3253920" y="3102038"/>
                  <a:pt x="3253920" y="2816022"/>
                </a:cubicBezTo>
                <a:cubicBezTo>
                  <a:pt x="3253920" y="2530006"/>
                  <a:pt x="3022058" y="2298144"/>
                  <a:pt x="2736042" y="2298144"/>
                </a:cubicBezTo>
                <a:cubicBezTo>
                  <a:pt x="2450026" y="2298144"/>
                  <a:pt x="2218164" y="2530006"/>
                  <a:pt x="2218164" y="2816022"/>
                </a:cubicBezTo>
                <a:close/>
                <a:moveTo>
                  <a:pt x="2218164" y="4277186"/>
                </a:moveTo>
                <a:cubicBezTo>
                  <a:pt x="2218164" y="4563202"/>
                  <a:pt x="2450027" y="4795064"/>
                  <a:pt x="2736043" y="4795064"/>
                </a:cubicBezTo>
                <a:cubicBezTo>
                  <a:pt x="3022058" y="4795064"/>
                  <a:pt x="3253920" y="4563202"/>
                  <a:pt x="3253920" y="4277186"/>
                </a:cubicBezTo>
                <a:cubicBezTo>
                  <a:pt x="3253920" y="3991170"/>
                  <a:pt x="3022058" y="3759309"/>
                  <a:pt x="2736043" y="3759309"/>
                </a:cubicBezTo>
                <a:cubicBezTo>
                  <a:pt x="2450027" y="3759309"/>
                  <a:pt x="2218164" y="3991170"/>
                  <a:pt x="2218164" y="4277186"/>
                </a:cubicBezTo>
                <a:close/>
                <a:moveTo>
                  <a:pt x="2218164" y="5738350"/>
                </a:moveTo>
                <a:cubicBezTo>
                  <a:pt x="2218164" y="6024366"/>
                  <a:pt x="2450027" y="6256228"/>
                  <a:pt x="2736043" y="6256228"/>
                </a:cubicBezTo>
                <a:cubicBezTo>
                  <a:pt x="3022058" y="6256228"/>
                  <a:pt x="3253920" y="6024366"/>
                  <a:pt x="3253920" y="5738350"/>
                </a:cubicBezTo>
                <a:cubicBezTo>
                  <a:pt x="3253920" y="5452334"/>
                  <a:pt x="3022058" y="5220472"/>
                  <a:pt x="2736043" y="5220472"/>
                </a:cubicBezTo>
                <a:cubicBezTo>
                  <a:pt x="2450027" y="5220472"/>
                  <a:pt x="2218164" y="5452334"/>
                  <a:pt x="2218164" y="5738350"/>
                </a:cubicBezTo>
                <a:close/>
                <a:moveTo>
                  <a:pt x="2218164" y="7199514"/>
                </a:moveTo>
                <a:cubicBezTo>
                  <a:pt x="2218164" y="7485530"/>
                  <a:pt x="2450027" y="7717392"/>
                  <a:pt x="2736043" y="7717392"/>
                </a:cubicBezTo>
                <a:cubicBezTo>
                  <a:pt x="3022058" y="7717392"/>
                  <a:pt x="3253920" y="7485530"/>
                  <a:pt x="3253920" y="7199514"/>
                </a:cubicBezTo>
                <a:cubicBezTo>
                  <a:pt x="3253920" y="6913498"/>
                  <a:pt x="3022058" y="6681636"/>
                  <a:pt x="2736043" y="6681636"/>
                </a:cubicBezTo>
                <a:cubicBezTo>
                  <a:pt x="2450027" y="6681636"/>
                  <a:pt x="2218164" y="6913498"/>
                  <a:pt x="2218164" y="7199514"/>
                </a:cubicBezTo>
                <a:close/>
                <a:moveTo>
                  <a:pt x="0" y="17557750"/>
                </a:moveTo>
                <a:lnTo>
                  <a:pt x="0" y="13919200"/>
                </a:lnTo>
                <a:lnTo>
                  <a:pt x="1" y="13919200"/>
                </a:lnTo>
                <a:lnTo>
                  <a:pt x="1" y="1765300"/>
                </a:lnTo>
                <a:lnTo>
                  <a:pt x="0" y="1765300"/>
                </a:lnTo>
                <a:lnTo>
                  <a:pt x="0" y="0"/>
                </a:lnTo>
                <a:lnTo>
                  <a:pt x="1" y="0"/>
                </a:lnTo>
                <a:lnTo>
                  <a:pt x="1428751" y="0"/>
                </a:lnTo>
                <a:lnTo>
                  <a:pt x="8445500" y="0"/>
                </a:lnTo>
                <a:lnTo>
                  <a:pt x="9874250" y="0"/>
                </a:lnTo>
                <a:lnTo>
                  <a:pt x="9874250" y="1765300"/>
                </a:lnTo>
                <a:lnTo>
                  <a:pt x="9874250" y="13919200"/>
                </a:lnTo>
                <a:lnTo>
                  <a:pt x="9874250" y="17557749"/>
                </a:lnTo>
                <a:lnTo>
                  <a:pt x="9874250" y="17557750"/>
                </a:lnTo>
                <a:close/>
              </a:path>
            </a:pathLst>
          </a:cu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5" name="Google Shape;1325;p90"/>
          <p:cNvSpPr txBox="1"/>
          <p:nvPr/>
        </p:nvSpPr>
        <p:spPr>
          <a:xfrm>
            <a:off x="1287937" y="882538"/>
            <a:ext cx="6243000" cy="209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500"/>
              <a:buFont typeface="Arial"/>
              <a:buNone/>
            </a:pPr>
            <a:r>
              <a:rPr lang="pt-BR" sz="6500" b="1" i="0" u="none" strike="noStrike" cap="none">
                <a:solidFill>
                  <a:srgbClr val="49B93C"/>
                </a:solidFill>
                <a:latin typeface="Montserrat"/>
                <a:ea typeface="Montserrat"/>
                <a:cs typeface="Montserrat"/>
                <a:sym typeface="Montserrat"/>
              </a:rPr>
              <a:t>Referência Bibliográfica</a:t>
            </a:r>
            <a:endParaRPr sz="100" b="1" i="0" u="none" strike="noStrike" cap="none">
              <a:solidFill>
                <a:srgbClr val="49B93C"/>
              </a:solidFill>
              <a:latin typeface="Montserrat"/>
              <a:ea typeface="Montserrat"/>
              <a:cs typeface="Montserrat"/>
              <a:sym typeface="Montserrat"/>
            </a:endParaRPr>
          </a:p>
        </p:txBody>
      </p:sp>
      <p:cxnSp>
        <p:nvCxnSpPr>
          <p:cNvPr id="1326" name="Google Shape;1326;p90"/>
          <p:cNvCxnSpPr/>
          <p:nvPr/>
        </p:nvCxnSpPr>
        <p:spPr>
          <a:xfrm>
            <a:off x="1156576" y="3858477"/>
            <a:ext cx="0" cy="2660100"/>
          </a:xfrm>
          <a:prstGeom prst="straightConnector1">
            <a:avLst/>
          </a:prstGeom>
          <a:noFill/>
          <a:ln w="38100" cap="rnd" cmpd="sng">
            <a:solidFill>
              <a:srgbClr val="F98F89"/>
            </a:solidFill>
            <a:prstDash val="solid"/>
            <a:round/>
            <a:headEnd type="none" w="sm" len="sm"/>
            <a:tailEnd type="none" w="sm" len="sm"/>
          </a:ln>
        </p:spPr>
      </p:cxnSp>
      <p:pic>
        <p:nvPicPr>
          <p:cNvPr id="1327" name="Google Shape;1327;p90" descr="Uma imagem contendo ampulheta, objeto&#10;&#10;Descrição gerada com muito alta confiança"/>
          <p:cNvPicPr preferRelativeResize="0"/>
          <p:nvPr/>
        </p:nvPicPr>
        <p:blipFill rotWithShape="1">
          <a:blip r:embed="rId4">
            <a:alphaModFix/>
          </a:blip>
          <a:srcRect l="39675" t="9859" r="32095" b="6791"/>
          <a:stretch/>
        </p:blipFill>
        <p:spPr>
          <a:xfrm>
            <a:off x="10958977" y="1142725"/>
            <a:ext cx="4955458" cy="8229600"/>
          </a:xfrm>
          <a:prstGeom prst="rect">
            <a:avLst/>
          </a:prstGeom>
          <a:noFill/>
          <a:ln>
            <a:noFill/>
          </a:ln>
        </p:spPr>
      </p:pic>
      <p:pic>
        <p:nvPicPr>
          <p:cNvPr id="1328" name="Google Shape;1328;p90"/>
          <p:cNvPicPr preferRelativeResize="0"/>
          <p:nvPr/>
        </p:nvPicPr>
        <p:blipFill rotWithShape="1">
          <a:blip r:embed="rId5">
            <a:alphaModFix/>
          </a:blip>
          <a:srcRect/>
          <a:stretch/>
        </p:blipFill>
        <p:spPr>
          <a:xfrm>
            <a:off x="-10750" y="5302250"/>
            <a:ext cx="4572000" cy="4572000"/>
          </a:xfrm>
          <a:prstGeom prst="rect">
            <a:avLst/>
          </a:prstGeom>
          <a:noFill/>
          <a:ln>
            <a:noFill/>
          </a:ln>
        </p:spPr>
      </p:pic>
      <p:sp>
        <p:nvSpPr>
          <p:cNvPr id="1329" name="Google Shape;1329;p90"/>
          <p:cNvSpPr txBox="1"/>
          <p:nvPr/>
        </p:nvSpPr>
        <p:spPr>
          <a:xfrm>
            <a:off x="1434162" y="3280824"/>
            <a:ext cx="8523044" cy="3312600"/>
          </a:xfrm>
          <a:prstGeom prst="rect">
            <a:avLst/>
          </a:prstGeom>
          <a:noFill/>
          <a:ln>
            <a:noFill/>
          </a:ln>
        </p:spPr>
        <p:txBody>
          <a:bodyPr spcFirstLastPara="1" wrap="square" lIns="36575" tIns="36575" rIns="36575" bIns="36575" anchor="t" anchorCtr="0">
            <a:noAutofit/>
          </a:bodyPr>
          <a:lstStyle/>
          <a:p>
            <a:pPr marL="0" marR="0" lvl="0" indent="0" algn="l" rtl="0">
              <a:lnSpc>
                <a:spcPct val="120000"/>
              </a:lnSpc>
              <a:spcBef>
                <a:spcPts val="0"/>
              </a:spcBef>
              <a:spcAft>
                <a:spcPts val="0"/>
              </a:spcAft>
              <a:buNone/>
            </a:pPr>
            <a:r>
              <a:rPr lang="pt-BR" sz="2200" b="0" i="0" u="none" strike="noStrike" cap="none">
                <a:solidFill>
                  <a:srgbClr val="434343"/>
                </a:solidFill>
                <a:latin typeface="Montserrat"/>
                <a:ea typeface="Montserrat"/>
                <a:cs typeface="Montserrat"/>
                <a:sym typeface="Montserrat"/>
              </a:rPr>
              <a:t>Javascript – O Guia definitivo</a:t>
            </a:r>
            <a:endParaRPr/>
          </a:p>
          <a:p>
            <a:pPr marL="0" marR="0" lvl="0" indent="0" algn="l" rtl="0">
              <a:lnSpc>
                <a:spcPct val="120000"/>
              </a:lnSpc>
              <a:spcBef>
                <a:spcPts val="0"/>
              </a:spcBef>
              <a:spcAft>
                <a:spcPts val="0"/>
              </a:spcAft>
              <a:buNone/>
            </a:pPr>
            <a:r>
              <a:rPr lang="pt-BR" sz="2200" b="0" i="0" u="none" strike="noStrike" cap="none">
                <a:solidFill>
                  <a:srgbClr val="434343"/>
                </a:solidFill>
                <a:latin typeface="Montserrat"/>
                <a:ea typeface="Montserrat"/>
                <a:cs typeface="Montserrat"/>
                <a:sym typeface="Montserrat"/>
              </a:rPr>
              <a:t>David Flanagan – trad. Edson FurmankiewiczBookman Companhia Editora2004</a:t>
            </a:r>
            <a:endParaRPr/>
          </a:p>
          <a:p>
            <a:pPr marL="0" marR="0" lvl="0" indent="0" algn="l" rtl="0">
              <a:lnSpc>
                <a:spcPct val="120000"/>
              </a:lnSpc>
              <a:spcBef>
                <a:spcPts val="0"/>
              </a:spcBef>
              <a:spcAft>
                <a:spcPts val="0"/>
              </a:spcAft>
              <a:buNone/>
            </a:pPr>
            <a:r>
              <a:rPr lang="pt-BR" sz="2200" b="0" i="0" u="none" strike="noStrike" cap="none">
                <a:solidFill>
                  <a:srgbClr val="434343"/>
                </a:solidFill>
                <a:latin typeface="Montserrat"/>
                <a:ea typeface="Montserrat"/>
                <a:cs typeface="Montserrat"/>
                <a:sym typeface="Montserrat"/>
              </a:rPr>
              <a:t> </a:t>
            </a:r>
            <a:endParaRPr/>
          </a:p>
          <a:p>
            <a:pPr marL="0" marR="0" lvl="0" indent="0" algn="l" rtl="0">
              <a:lnSpc>
                <a:spcPct val="120000"/>
              </a:lnSpc>
              <a:spcBef>
                <a:spcPts val="0"/>
              </a:spcBef>
              <a:spcAft>
                <a:spcPts val="0"/>
              </a:spcAft>
              <a:buNone/>
            </a:pPr>
            <a:r>
              <a:rPr lang="pt-BR" sz="2200" b="0" i="0" u="none" strike="noStrike" cap="none">
                <a:solidFill>
                  <a:srgbClr val="434343"/>
                </a:solidFill>
                <a:latin typeface="Montserrat"/>
                <a:ea typeface="Montserrat"/>
                <a:cs typeface="Montserrat"/>
                <a:sym typeface="Montserrat"/>
              </a:rPr>
              <a:t>Iniciando em Javascript 1.5</a:t>
            </a:r>
            <a:endParaRPr/>
          </a:p>
          <a:p>
            <a:pPr marL="0" marR="0" lvl="0" indent="0" algn="l" rtl="0">
              <a:lnSpc>
                <a:spcPct val="120000"/>
              </a:lnSpc>
              <a:spcBef>
                <a:spcPts val="0"/>
              </a:spcBef>
              <a:spcAft>
                <a:spcPts val="0"/>
              </a:spcAft>
              <a:buNone/>
            </a:pPr>
            <a:r>
              <a:rPr lang="pt-BR" sz="2200" b="0" i="0" u="none" strike="noStrike" cap="none">
                <a:solidFill>
                  <a:srgbClr val="434343"/>
                </a:solidFill>
                <a:latin typeface="Montserrat"/>
                <a:ea typeface="Montserrat"/>
                <a:cs typeface="Montserrat"/>
                <a:sym typeface="Montserrat"/>
              </a:rPr>
              <a:t> Adrian Kingsley-Hughes e Kathie Kingsley-HughesEditora Makron Books2001</a:t>
            </a:r>
            <a:endParaRPr/>
          </a:p>
          <a:p>
            <a:pPr marL="0" marR="0" lvl="0" indent="0" algn="l" rtl="0">
              <a:lnSpc>
                <a:spcPct val="120000"/>
              </a:lnSpc>
              <a:spcBef>
                <a:spcPts val="0"/>
              </a:spcBef>
              <a:spcAft>
                <a:spcPts val="0"/>
              </a:spcAft>
              <a:buNone/>
            </a:pPr>
            <a:r>
              <a:rPr lang="pt-BR" sz="2200" b="0" i="0" u="none" strike="noStrike" cap="none">
                <a:solidFill>
                  <a:srgbClr val="434343"/>
                </a:solidFill>
                <a:latin typeface="Montserrat"/>
                <a:ea typeface="Montserrat"/>
                <a:cs typeface="Montserrat"/>
                <a:sym typeface="Montserrat"/>
              </a:rPr>
              <a:t> </a:t>
            </a:r>
            <a:endParaRPr/>
          </a:p>
          <a:p>
            <a:pPr marL="0" marR="0" lvl="0" indent="0" algn="l" rtl="0">
              <a:lnSpc>
                <a:spcPct val="120000"/>
              </a:lnSpc>
              <a:spcBef>
                <a:spcPts val="0"/>
              </a:spcBef>
              <a:spcAft>
                <a:spcPts val="0"/>
              </a:spcAft>
              <a:buNone/>
            </a:pPr>
            <a:r>
              <a:rPr lang="pt-BR" sz="2200" b="0" i="0" u="none" strike="noStrike" cap="none">
                <a:solidFill>
                  <a:srgbClr val="434343"/>
                </a:solidFill>
                <a:latin typeface="Montserrat"/>
                <a:ea typeface="Montserrat"/>
                <a:cs typeface="Montserrat"/>
                <a:sym typeface="Montserrat"/>
              </a:rPr>
              <a:t>Javascript 1.3. - Aprenda em 24 Horas</a:t>
            </a:r>
            <a:endParaRPr/>
          </a:p>
          <a:p>
            <a:pPr marL="0" marR="0" lvl="0" indent="0" algn="l" rtl="0">
              <a:lnSpc>
                <a:spcPct val="120000"/>
              </a:lnSpc>
              <a:spcBef>
                <a:spcPts val="0"/>
              </a:spcBef>
              <a:spcAft>
                <a:spcPts val="0"/>
              </a:spcAft>
              <a:buNone/>
            </a:pPr>
            <a:r>
              <a:rPr lang="pt-BR" sz="2200" b="0" i="0" u="none" strike="noStrike" cap="none">
                <a:solidFill>
                  <a:srgbClr val="434343"/>
                </a:solidFill>
                <a:latin typeface="Montserrat"/>
                <a:ea typeface="Montserrat"/>
                <a:cs typeface="Montserrat"/>
                <a:sym typeface="Montserrat"/>
              </a:rPr>
              <a:t>Michael MoncurEditora Campus1999</a:t>
            </a:r>
            <a:endParaRPr/>
          </a:p>
          <a:p>
            <a:pPr marL="0" marR="0" lvl="0" indent="0" algn="just" rtl="0">
              <a:lnSpc>
                <a:spcPct val="120000"/>
              </a:lnSpc>
              <a:spcBef>
                <a:spcPts val="0"/>
              </a:spcBef>
              <a:spcAft>
                <a:spcPts val="0"/>
              </a:spcAft>
              <a:buClr>
                <a:schemeClr val="dk2"/>
              </a:buClr>
              <a:buSzPts val="2100"/>
              <a:buFont typeface="Montserrat"/>
              <a:buNone/>
            </a:pPr>
            <a:endParaRPr sz="2200" b="0" i="0" u="none" strike="noStrike" cap="none">
              <a:solidFill>
                <a:srgbClr val="434343"/>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Tema do Office">
  <a:themeElements>
    <a:clrScheme name="Tema do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8813</Words>
  <Application>Microsoft Office PowerPoint</Application>
  <PresentationFormat>Personalizar</PresentationFormat>
  <Paragraphs>1215</Paragraphs>
  <Slides>93</Slides>
  <Notes>93</Notes>
  <HiddenSlides>0</HiddenSlides>
  <MMClips>0</MMClips>
  <ScaleCrop>false</ScaleCrop>
  <HeadingPairs>
    <vt:vector size="6" baseType="variant">
      <vt:variant>
        <vt:lpstr>Fontes usadas</vt:lpstr>
      </vt:variant>
      <vt:variant>
        <vt:i4>15</vt:i4>
      </vt:variant>
      <vt:variant>
        <vt:lpstr>Tema</vt:lpstr>
      </vt:variant>
      <vt:variant>
        <vt:i4>1</vt:i4>
      </vt:variant>
      <vt:variant>
        <vt:lpstr>Títulos de slides</vt:lpstr>
      </vt:variant>
      <vt:variant>
        <vt:i4>93</vt:i4>
      </vt:variant>
    </vt:vector>
  </HeadingPairs>
  <TitlesOfParts>
    <vt:vector size="109" baseType="lpstr">
      <vt:lpstr>Montserrat</vt:lpstr>
      <vt:lpstr>Source Serif Pro</vt:lpstr>
      <vt:lpstr>Open Sans</vt:lpstr>
      <vt:lpstr>PT Serif</vt:lpstr>
      <vt:lpstr>Calibri</vt:lpstr>
      <vt:lpstr>Noto Sans Symbols</vt:lpstr>
      <vt:lpstr>Helvetica Neue Light</vt:lpstr>
      <vt:lpstr>Quattrocento Sans</vt:lpstr>
      <vt:lpstr>Corbel</vt:lpstr>
      <vt:lpstr>Helvetica Neue</vt:lpstr>
      <vt:lpstr>Courier New</vt:lpstr>
      <vt:lpstr>Roboto</vt:lpstr>
      <vt:lpstr>Consolas</vt:lpstr>
      <vt:lpstr>Arial</vt:lpstr>
      <vt:lpstr>Verdana</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Ricardo Bontempo</dc:creator>
  <cp:lastModifiedBy>RICARDO ALEXANDRE BONTEMPO</cp:lastModifiedBy>
  <cp:revision>1</cp:revision>
  <dcterms:modified xsi:type="dcterms:W3CDTF">2022-08-25T22:35:24Z</dcterms:modified>
</cp:coreProperties>
</file>